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260" r:id="rId3"/>
    <p:sldId id="261" r:id="rId5"/>
    <p:sldId id="263" r:id="rId6"/>
    <p:sldId id="295" r:id="rId7"/>
    <p:sldId id="297" r:id="rId8"/>
    <p:sldId id="271" r:id="rId9"/>
    <p:sldId id="272" r:id="rId10"/>
    <p:sldId id="270" r:id="rId11"/>
    <p:sldId id="273" r:id="rId12"/>
    <p:sldId id="274" r:id="rId13"/>
    <p:sldId id="275" r:id="rId14"/>
    <p:sldId id="282" r:id="rId15"/>
    <p:sldId id="276" r:id="rId16"/>
    <p:sldId id="277" r:id="rId17"/>
    <p:sldId id="278" r:id="rId18"/>
    <p:sldId id="296" r:id="rId19"/>
    <p:sldId id="284" r:id="rId20"/>
    <p:sldId id="281" r:id="rId21"/>
    <p:sldId id="283" r:id="rId22"/>
    <p:sldId id="287" r:id="rId23"/>
    <p:sldId id="279" r:id="rId24"/>
    <p:sldId id="280" r:id="rId25"/>
    <p:sldId id="268" r:id="rId26"/>
    <p:sldId id="285" r:id="rId27"/>
    <p:sldId id="286" r:id="rId28"/>
  </p:sldIdLst>
  <p:sldSz cx="9144000" cy="6858000" type="screen4x3"/>
  <p:notesSz cx="6858000" cy="9144000"/>
  <p:custDataLst>
    <p:tags r:id="rId3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楷体" panose="02010609060101010101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楷体" panose="02010609060101010101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楷体" panose="02010609060101010101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楷体" panose="02010609060101010101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楷体" panose="02010609060101010101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楷体" panose="02010609060101010101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楷体" panose="02010609060101010101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楷体" panose="02010609060101010101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楷体" panose="02010609060101010101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778"/>
    <p:restoredTop sz="94660"/>
  </p:normalViewPr>
  <p:slideViewPr>
    <p:cSldViewPr snapToGrid="0" showGuides="1">
      <p:cViewPr varScale="1">
        <p:scale>
          <a:sx n="78" d="100"/>
          <a:sy n="78" d="100"/>
        </p:scale>
        <p:origin x="654" y="54"/>
      </p:cViewPr>
      <p:guideLst>
        <p:guide orient="horz" pos="2237"/>
        <p:guide pos="2904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6" cy="72006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gs" Target="tags/tag88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0F9B84EA-7D68-4D60-9CB1-D50884785D1C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8D4E0FC9-F1F8-4FAE-9988-3BA365CFD46F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fld id="{1AC49D05-6128-4D0D-A32A-06A5E73B386C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148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9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fld id="{5849F42C-2DAE-424C-A4B8-3140182C3E9F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819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algn="r"/>
            <a:fld id="{9A0DB2DC-4C9A-4742-B13C-FB6460FD3503}" type="slidenum"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24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algn="r"/>
            <a:fld id="{9A0DB2DC-4C9A-4742-B13C-FB6460FD3503}" type="slidenum"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229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1229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algn="r"/>
            <a:fld id="{9A0DB2DC-4C9A-4742-B13C-FB6460FD3503}" type="slidenum"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433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433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638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843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048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253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457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2457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algn="r"/>
            <a:fld id="{9A0DB2DC-4C9A-4742-B13C-FB6460FD3503}" type="slidenum"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662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86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286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algn="r"/>
            <a:fld id="{9A0DB2DC-4C9A-4742-B13C-FB6460FD3503}" type="slidenum"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072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6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277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481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481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096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686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891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0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301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505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710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4710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algn="r"/>
            <a:fld id="{9A0DB2DC-4C9A-4742-B13C-FB6460FD3503}" type="slidenum"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915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4915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algn="r"/>
            <a:fld id="{9A0DB2DC-4C9A-4742-B13C-FB6460FD3503}" type="slidenum"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0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120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5120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algn="r"/>
            <a:fld id="{9A0DB2DC-4C9A-4742-B13C-FB6460FD3503}" type="slidenum"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4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325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5325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algn="r"/>
            <a:fld id="{9A0DB2DC-4C9A-4742-B13C-FB6460FD3503}" type="slidenum"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>
            <a:alphaModFix amt="82999"/>
          </a:blip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674690" y="966238"/>
            <a:ext cx="3622610" cy="4830147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  <a:effectLst/>
        </p:spPr>
      </p:pic>
      <p:pic>
        <p:nvPicPr>
          <p:cNvPr id="2052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2113" y="1374775"/>
            <a:ext cx="800100" cy="133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3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6525" y="4445000"/>
            <a:ext cx="407988" cy="5667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4359185" y="1451429"/>
            <a:ext cx="715004" cy="3594074"/>
          </a:xfrm>
        </p:spPr>
        <p:txBody>
          <a:bodyPr vert="eaVert" wrap="square" anchor="ctr" anchorCtr="0">
            <a:normAutofit/>
          </a:bodyPr>
          <a:lstStyle>
            <a:lvl1pPr algn="ctr">
              <a:lnSpc>
                <a:spcPct val="90000"/>
              </a:lnSpc>
              <a:defRPr sz="5400">
                <a:solidFill>
                  <a:schemeClr val="tx2"/>
                </a:solidFill>
              </a:defRPr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3929179" y="2274465"/>
            <a:ext cx="352019" cy="2771038"/>
          </a:xfrm>
        </p:spPr>
        <p:txBody>
          <a:bodyPr vert="eaVert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3C5249EE-058C-4683-B72F-E983EB4B1B47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2E64BB8C-9527-4AD5-817B-ADF2A6F36A6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3C5249EE-058C-4683-B72F-E983EB4B1B47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2E64BB8C-9527-4AD5-817B-ADF2A6F36A6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rotWithShape="0">
          <a:blip r:embed="rId2">
            <a:alphaModFix amt="82999"/>
          </a:blip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748088" y="498475"/>
            <a:ext cx="3022600" cy="3733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331540" y="1164277"/>
            <a:ext cx="2730612" cy="3640816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</p:spPr>
      </p:pic>
      <p:pic>
        <p:nvPicPr>
          <p:cNvPr id="3077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471738" y="2173288"/>
            <a:ext cx="1985962" cy="3133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524599" y="3208205"/>
            <a:ext cx="2344494" cy="646331"/>
          </a:xfrm>
        </p:spPr>
        <p:txBody>
          <a:bodyPr wrap="square" anchor="t" anchorCtr="0">
            <a:normAutofit/>
          </a:bodyPr>
          <a:lstStyle>
            <a:lvl1pPr algn="ctr">
              <a:lnSpc>
                <a:spcPct val="90000"/>
              </a:lnSpc>
              <a:defRPr sz="4000">
                <a:solidFill>
                  <a:schemeClr val="tx2"/>
                </a:solidFill>
              </a:defRPr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524599" y="1917860"/>
            <a:ext cx="2344494" cy="1200329"/>
          </a:xfrm>
        </p:spPr>
        <p:txBody>
          <a:bodyPr anchor="b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8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3C5249EE-058C-4683-B72F-E983EB4B1B47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2E64BB8C-9527-4AD5-817B-ADF2A6F36A6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3C5249EE-058C-4683-B72F-E983EB4B1B47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2E64BB8C-9527-4AD5-817B-ADF2A6F36A6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63525"/>
            <a:ext cx="7886700" cy="1325563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3C5249EE-058C-4683-B72F-E983EB4B1B47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2E64BB8C-9527-4AD5-817B-ADF2A6F36A6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rotWithShape="0">
          <a:blip r:embed="rId2">
            <a:alphaModFix amt="82999"/>
          </a:blip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681834" y="966238"/>
            <a:ext cx="3622610" cy="4830147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  <a:effectLst/>
        </p:spPr>
      </p:pic>
      <p:pic>
        <p:nvPicPr>
          <p:cNvPr id="4100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254778">
            <a:off x="2916238" y="1327150"/>
            <a:ext cx="800100" cy="133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7788" y="4311650"/>
            <a:ext cx="407987" cy="5667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028709" y="1583474"/>
            <a:ext cx="969497" cy="3487462"/>
          </a:xfrm>
        </p:spPr>
        <p:txBody>
          <a:bodyPr vert="eaVert">
            <a:normAutofit/>
          </a:bodyPr>
          <a:lstStyle>
            <a:lvl1pPr algn="ctr">
              <a:defRPr sz="6000">
                <a:solidFill>
                  <a:schemeClr val="tx2"/>
                </a:solidFill>
              </a:defRPr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3C5249EE-058C-4683-B72F-E983EB4B1B47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2E64BB8C-9527-4AD5-817B-ADF2A6F36A6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3C5249EE-058C-4683-B72F-E983EB4B1B47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2E64BB8C-9527-4AD5-817B-ADF2A6F36A6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0" y="457200"/>
            <a:ext cx="31239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3888000" y="457200"/>
            <a:ext cx="46278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0" y="2057400"/>
            <a:ext cx="31239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3C5249EE-058C-4683-B72F-E983EB4B1B47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2E64BB8C-9527-4AD5-817B-ADF2A6F36A6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589520" y="365125"/>
            <a:ext cx="925830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6854190" cy="5811838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3C5249EE-058C-4683-B72F-E983EB4B1B47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2E64BB8C-9527-4AD5-817B-ADF2A6F36A6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551543"/>
            <a:ext cx="7886700" cy="5558971"/>
          </a:xfrm>
        </p:spPr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fontAlgn="auto"/>
            <a:fld id="{3C5249EE-058C-4683-B72F-E983EB4B1B47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fontAlgn="auto"/>
            <a:fld id="{2E64BB8C-9527-4AD5-817B-ADF2A6F36A6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1">
            <a:alphaModFix amt="82999"/>
          </a:blip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fontAlgn="auto"/>
            <a:fld id="{3C5249EE-058C-4683-B72F-E983EB4B1B47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fontAlgn="auto"/>
            <a:fld id="{2E64BB8C-9527-4AD5-817B-ADF2A6F36A6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1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image" Target="../media/image10.jpeg"/><Relationship Id="rId7" Type="http://schemas.openxmlformats.org/officeDocument/2006/relationships/tags" Target="../tags/tag11.xml"/><Relationship Id="rId6" Type="http://schemas.openxmlformats.org/officeDocument/2006/relationships/image" Target="../media/image9.png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image" Target="../media/image8.jpeg"/><Relationship Id="rId19" Type="http://schemas.openxmlformats.org/officeDocument/2006/relationships/notesSlide" Target="../notesSlides/notesSlide2.xml"/><Relationship Id="rId18" Type="http://schemas.openxmlformats.org/officeDocument/2006/relationships/slideLayout" Target="../slideLayouts/slideLayout7.xml"/><Relationship Id="rId17" Type="http://schemas.openxmlformats.org/officeDocument/2006/relationships/themeOverride" Target="../theme/themeOverride2.xml"/><Relationship Id="rId16" Type="http://schemas.openxmlformats.org/officeDocument/2006/relationships/tags" Target="../tags/tag19.xml"/><Relationship Id="rId15" Type="http://schemas.openxmlformats.org/officeDocument/2006/relationships/tags" Target="../tags/tag18.xml"/><Relationship Id="rId14" Type="http://schemas.openxmlformats.org/officeDocument/2006/relationships/tags" Target="../tags/tag17.xml"/><Relationship Id="rId13" Type="http://schemas.openxmlformats.org/officeDocument/2006/relationships/tags" Target="../tags/tag16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tags" Target="../tags/tag7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themeOverride" Target="../theme/themeOverride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7.xml"/><Relationship Id="rId7" Type="http://schemas.openxmlformats.org/officeDocument/2006/relationships/themeOverride" Target="../theme/themeOverride4.xml"/><Relationship Id="rId6" Type="http://schemas.openxmlformats.org/officeDocument/2006/relationships/tags" Target="../tags/tag26.xml"/><Relationship Id="rId5" Type="http://schemas.openxmlformats.org/officeDocument/2006/relationships/image" Target="../media/image12.png"/><Relationship Id="rId4" Type="http://schemas.openxmlformats.org/officeDocument/2006/relationships/tags" Target="../tags/tag25.xml"/><Relationship Id="rId3" Type="http://schemas.openxmlformats.org/officeDocument/2006/relationships/image" Target="../media/image11.jpeg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5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image" Target="../media/image11.jpeg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6.xml"/><Relationship Id="rId8" Type="http://schemas.openxmlformats.org/officeDocument/2006/relationships/tags" Target="../tags/tag35.xml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image" Target="../media/image11.jpeg"/><Relationship Id="rId2" Type="http://schemas.openxmlformats.org/officeDocument/2006/relationships/tags" Target="../tags/tag32.xml"/><Relationship Id="rId11" Type="http://schemas.openxmlformats.org/officeDocument/2006/relationships/notesSlide" Target="../notesSlides/notesSlide6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3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tags" Target="../tags/tag38.xml"/><Relationship Id="rId3" Type="http://schemas.openxmlformats.org/officeDocument/2006/relationships/image" Target="../media/image11.jpeg"/><Relationship Id="rId2" Type="http://schemas.openxmlformats.org/officeDocument/2006/relationships/tags" Target="../tags/tag37.xml"/><Relationship Id="rId13" Type="http://schemas.openxmlformats.org/officeDocument/2006/relationships/notesSlide" Target="../notesSlides/notesSlide7.xml"/><Relationship Id="rId12" Type="http://schemas.openxmlformats.org/officeDocument/2006/relationships/slideLayout" Target="../slideLayouts/slideLayout7.xml"/><Relationship Id="rId11" Type="http://schemas.openxmlformats.org/officeDocument/2006/relationships/themeOverride" Target="../theme/themeOverride7.xml"/><Relationship Id="rId10" Type="http://schemas.openxmlformats.org/officeDocument/2006/relationships/tags" Target="../tags/tag39.xml"/><Relationship Id="rId1" Type="http://schemas.openxmlformats.org/officeDocument/2006/relationships/tags" Target="../tags/tag3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8.xml"/><Relationship Id="rId5" Type="http://schemas.openxmlformats.org/officeDocument/2006/relationships/tags" Target="../tags/tag42.xml"/><Relationship Id="rId4" Type="http://schemas.openxmlformats.org/officeDocument/2006/relationships/image" Target="../media/image12.png"/><Relationship Id="rId3" Type="http://schemas.openxmlformats.org/officeDocument/2006/relationships/image" Target="../media/image11.jpeg"/><Relationship Id="rId2" Type="http://schemas.openxmlformats.org/officeDocument/2006/relationships/tags" Target="../tags/tag41.xml"/><Relationship Id="rId1" Type="http://schemas.openxmlformats.org/officeDocument/2006/relationships/tags" Target="../tags/tag4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9.xml"/><Relationship Id="rId5" Type="http://schemas.openxmlformats.org/officeDocument/2006/relationships/tags" Target="../tags/tag45.xml"/><Relationship Id="rId4" Type="http://schemas.openxmlformats.org/officeDocument/2006/relationships/image" Target="../media/image19.png"/><Relationship Id="rId3" Type="http://schemas.openxmlformats.org/officeDocument/2006/relationships/image" Target="../media/image11.jpeg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3.xml"/><Relationship Id="rId4" Type="http://schemas.openxmlformats.org/officeDocument/2006/relationships/themeOverride" Target="../theme/themeOverride10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11.xml"/><Relationship Id="rId5" Type="http://schemas.openxmlformats.org/officeDocument/2006/relationships/tags" Target="../tags/tag51.xml"/><Relationship Id="rId4" Type="http://schemas.openxmlformats.org/officeDocument/2006/relationships/image" Target="../media/image20.png"/><Relationship Id="rId3" Type="http://schemas.openxmlformats.org/officeDocument/2006/relationships/tags" Target="../tags/tag50.xml"/><Relationship Id="rId2" Type="http://schemas.openxmlformats.org/officeDocument/2006/relationships/image" Target="../media/image11.jpeg"/><Relationship Id="rId1" Type="http://schemas.openxmlformats.org/officeDocument/2006/relationships/tags" Target="../tags/tag49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12.xml"/><Relationship Id="rId8" Type="http://schemas.openxmlformats.org/officeDocument/2006/relationships/tags" Target="../tags/tag55.xml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tags" Target="../tags/tag54.xml"/><Relationship Id="rId4" Type="http://schemas.openxmlformats.org/officeDocument/2006/relationships/image" Target="../media/image22.png"/><Relationship Id="rId3" Type="http://schemas.openxmlformats.org/officeDocument/2006/relationships/tags" Target="../tags/tag53.xml"/><Relationship Id="rId2" Type="http://schemas.openxmlformats.org/officeDocument/2006/relationships/image" Target="../media/image21.png"/><Relationship Id="rId11" Type="http://schemas.openxmlformats.org/officeDocument/2006/relationships/notesSlide" Target="../notesSlides/notesSlide12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5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13.xml"/><Relationship Id="rId5" Type="http://schemas.openxmlformats.org/officeDocument/2006/relationships/tags" Target="../tags/tag57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11.jpeg"/><Relationship Id="rId1" Type="http://schemas.openxmlformats.org/officeDocument/2006/relationships/tags" Target="../tags/tag56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14.xml"/><Relationship Id="rId3" Type="http://schemas.openxmlformats.org/officeDocument/2006/relationships/tags" Target="../tags/tag59.xml"/><Relationship Id="rId2" Type="http://schemas.openxmlformats.org/officeDocument/2006/relationships/image" Target="../media/image11.jpeg"/><Relationship Id="rId1" Type="http://schemas.openxmlformats.org/officeDocument/2006/relationships/tags" Target="../tags/tag58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15.xml"/><Relationship Id="rId3" Type="http://schemas.openxmlformats.org/officeDocument/2006/relationships/tags" Target="../tags/tag61.xml"/><Relationship Id="rId2" Type="http://schemas.openxmlformats.org/officeDocument/2006/relationships/image" Target="../media/image11.jpeg"/><Relationship Id="rId1" Type="http://schemas.openxmlformats.org/officeDocument/2006/relationships/tags" Target="../tags/tag60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16.xml"/><Relationship Id="rId3" Type="http://schemas.openxmlformats.org/officeDocument/2006/relationships/tags" Target="../tags/tag63.xml"/><Relationship Id="rId2" Type="http://schemas.openxmlformats.org/officeDocument/2006/relationships/image" Target="../media/image11.jpeg"/><Relationship Id="rId1" Type="http://schemas.openxmlformats.org/officeDocument/2006/relationships/tags" Target="../tags/tag62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17.xml"/><Relationship Id="rId4" Type="http://schemas.openxmlformats.org/officeDocument/2006/relationships/tags" Target="../tags/tag65.xml"/><Relationship Id="rId3" Type="http://schemas.openxmlformats.org/officeDocument/2006/relationships/hyperlink" Target="http://tsg.nbtvu.net.cn/dzwx/testpaper/index.psp" TargetMode="External"/><Relationship Id="rId2" Type="http://schemas.openxmlformats.org/officeDocument/2006/relationships/image" Target="../media/image11.jpeg"/><Relationship Id="rId1" Type="http://schemas.openxmlformats.org/officeDocument/2006/relationships/tags" Target="../tags/tag64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18.xml"/><Relationship Id="rId8" Type="http://schemas.openxmlformats.org/officeDocument/2006/relationships/tags" Target="../tags/tag67.xml"/><Relationship Id="rId7" Type="http://schemas.openxmlformats.org/officeDocument/2006/relationships/image" Target="../media/image31.png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11.jpeg"/><Relationship Id="rId11" Type="http://schemas.openxmlformats.org/officeDocument/2006/relationships/notesSlide" Target="../notesSlides/notesSlide18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66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19.xml"/><Relationship Id="rId3" Type="http://schemas.openxmlformats.org/officeDocument/2006/relationships/tags" Target="../tags/tag69.xml"/><Relationship Id="rId2" Type="http://schemas.openxmlformats.org/officeDocument/2006/relationships/image" Target="../media/image11.jpeg"/><Relationship Id="rId1" Type="http://schemas.openxmlformats.org/officeDocument/2006/relationships/tags" Target="../tags/tag68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20.xml"/><Relationship Id="rId4" Type="http://schemas.openxmlformats.org/officeDocument/2006/relationships/tags" Target="../tags/tag71.xml"/><Relationship Id="rId3" Type="http://schemas.openxmlformats.org/officeDocument/2006/relationships/image" Target="../media/image32.png"/><Relationship Id="rId2" Type="http://schemas.openxmlformats.org/officeDocument/2006/relationships/image" Target="../media/image11.jpeg"/><Relationship Id="rId1" Type="http://schemas.openxmlformats.org/officeDocument/2006/relationships/tags" Target="../tags/tag70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21.xml"/><Relationship Id="rId3" Type="http://schemas.openxmlformats.org/officeDocument/2006/relationships/tags" Target="../tags/tag73.xml"/><Relationship Id="rId2" Type="http://schemas.openxmlformats.org/officeDocument/2006/relationships/image" Target="../media/image11.jpeg"/><Relationship Id="rId1" Type="http://schemas.openxmlformats.org/officeDocument/2006/relationships/tags" Target="../tags/tag72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3.xml"/><Relationship Id="rId4" Type="http://schemas.openxmlformats.org/officeDocument/2006/relationships/themeOverride" Target="../theme/themeOverride22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23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image" Target="../media/image4.png"/><Relationship Id="rId5" Type="http://schemas.openxmlformats.org/officeDocument/2006/relationships/tags" Target="../tags/tag79.xml"/><Relationship Id="rId4" Type="http://schemas.openxmlformats.org/officeDocument/2006/relationships/image" Target="../media/image34.png"/><Relationship Id="rId3" Type="http://schemas.openxmlformats.org/officeDocument/2006/relationships/tags" Target="../tags/tag78.xml"/><Relationship Id="rId2" Type="http://schemas.openxmlformats.org/officeDocument/2006/relationships/image" Target="../media/image33.jpeg"/><Relationship Id="rId11" Type="http://schemas.openxmlformats.org/officeDocument/2006/relationships/notesSlide" Target="../notesSlides/notesSlide23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77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24.xml"/><Relationship Id="rId8" Type="http://schemas.openxmlformats.org/officeDocument/2006/relationships/tags" Target="../tags/tag85.xml"/><Relationship Id="rId7" Type="http://schemas.openxmlformats.org/officeDocument/2006/relationships/image" Target="../media/image35.png"/><Relationship Id="rId6" Type="http://schemas.openxmlformats.org/officeDocument/2006/relationships/image" Target="../media/image4.png"/><Relationship Id="rId5" Type="http://schemas.openxmlformats.org/officeDocument/2006/relationships/tags" Target="../tags/tag84.xml"/><Relationship Id="rId4" Type="http://schemas.openxmlformats.org/officeDocument/2006/relationships/image" Target="../media/image34.png"/><Relationship Id="rId3" Type="http://schemas.openxmlformats.org/officeDocument/2006/relationships/tags" Target="../tags/tag83.xml"/><Relationship Id="rId2" Type="http://schemas.openxmlformats.org/officeDocument/2006/relationships/image" Target="../media/image33.jpeg"/><Relationship Id="rId11" Type="http://schemas.openxmlformats.org/officeDocument/2006/relationships/notesSlide" Target="../notesSlides/notesSlide24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82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6.xml"/><Relationship Id="rId3" Type="http://schemas.openxmlformats.org/officeDocument/2006/relationships/themeOverride" Target="../theme/themeOverride25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标题 2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609725" y="1484313"/>
            <a:ext cx="5924550" cy="4346575"/>
          </a:xfrm>
        </p:spPr>
        <p:txBody>
          <a:bodyPr vert="horz" wrap="square" lIns="91440" tIns="45720" rIns="91440" bIns="45720" anchor="ctr"/>
          <a:p>
            <a:pPr defTabSz="914400">
              <a:buClrTx/>
              <a:buSzTx/>
              <a:buFontTx/>
            </a:pPr>
            <a:r>
              <a:rPr lang="zh-CN" altLang="en-US" sz="6600" kern="1200">
                <a:solidFill>
                  <a:schemeClr val="tx1"/>
                </a:solidFill>
                <a:latin typeface="华文隶书" panose="02010800040101010101" charset="-122"/>
                <a:ea typeface="华文隶书" panose="02010800040101010101" charset="-122"/>
                <a:cs typeface="+mj-cs"/>
              </a:rPr>
              <a:t>2</a:t>
            </a:r>
            <a:r>
              <a:rPr lang="en-US" altLang="zh-CN" sz="6600" kern="1200">
                <a:solidFill>
                  <a:schemeClr val="tx1"/>
                </a:solidFill>
                <a:latin typeface="华文隶书" panose="02010800040101010101" charset="-122"/>
                <a:ea typeface="华文隶书" panose="02010800040101010101" charset="-122"/>
                <a:cs typeface="+mj-cs"/>
              </a:rPr>
              <a:t>020</a:t>
            </a:r>
            <a:r>
              <a:rPr lang="zh-CN" alt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春国开平台的教学实施</a:t>
            </a:r>
            <a:br>
              <a:rPr lang="zh-CN" altLang="en-US" sz="6000" kern="1200">
                <a:latin typeface="+mj-lt"/>
                <a:ea typeface="+mj-ea"/>
                <a:cs typeface="+mj-cs"/>
              </a:rPr>
            </a:br>
            <a:endParaRPr lang="zh-CN" altLang="en-US" sz="6000" kern="1200">
              <a:latin typeface="+mj-lt"/>
              <a:ea typeface="+mj-ea"/>
              <a:cs typeface="+mj-cs"/>
            </a:endParaRPr>
          </a:p>
        </p:txBody>
      </p:sp>
      <p:sp>
        <p:nvSpPr>
          <p:cNvPr id="7170" name="副标题 3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609725" y="4016375"/>
            <a:ext cx="1666875" cy="3563938"/>
          </a:xfrm>
        </p:spPr>
        <p:txBody>
          <a:bodyPr lIns="91440" tIns="45720" rIns="91440" bIns="45720" anchor="ctr"/>
          <a:p>
            <a:pPr algn="l" defTabSz="914400">
              <a:buClrTx/>
              <a:buSzTx/>
            </a:pPr>
            <a:r>
              <a:rPr lang="zh-CN" altLang="en-US" kern="1200">
                <a:latin typeface="+mn-lt"/>
                <a:ea typeface="+mn-ea"/>
                <a:cs typeface="+mn-cs"/>
              </a:rPr>
              <a:t>徐州开放大学</a:t>
            </a:r>
            <a:endParaRPr lang="zh-CN" altLang="en-US" kern="1200">
              <a:latin typeface="+mn-lt"/>
              <a:ea typeface="+mn-ea"/>
              <a:cs typeface="+mn-cs"/>
            </a:endParaRPr>
          </a:p>
          <a:p>
            <a:pPr algn="l" defTabSz="914400">
              <a:buClrTx/>
              <a:buSzTx/>
            </a:pPr>
            <a:r>
              <a:rPr lang="zh-CN" altLang="en-US" kern="1200">
                <a:latin typeface="+mn-lt"/>
                <a:ea typeface="+mn-ea"/>
                <a:cs typeface="+mn-cs"/>
              </a:rPr>
              <a:t>远程开放教育学院</a:t>
            </a:r>
            <a:endParaRPr lang="zh-CN" altLang="en-US" kern="1200">
              <a:latin typeface="+mn-lt"/>
              <a:ea typeface="+mn-ea"/>
              <a:cs typeface="+mn-cs"/>
            </a:endParaRPr>
          </a:p>
          <a:p>
            <a:pPr algn="l" defTabSz="914400">
              <a:buClrTx/>
              <a:buSzTx/>
            </a:pPr>
            <a:r>
              <a:rPr lang="zh-CN" altLang="en-US" kern="1200">
                <a:latin typeface="+mn-lt"/>
                <a:ea typeface="+mn-ea"/>
                <a:cs typeface="+mn-cs"/>
              </a:rPr>
              <a:t>陈曦</a:t>
            </a:r>
            <a:endParaRPr lang="en-US" altLang="zh-CN" kern="1200">
              <a:latin typeface="+mn-lt"/>
              <a:ea typeface="+mn-ea"/>
              <a:cs typeface="+mn-cs"/>
            </a:endParaRPr>
          </a:p>
        </p:txBody>
      </p:sp>
    </p:spTree>
    <p:custDataLst>
      <p:tags r:id="rId3"/>
    </p:custData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7" name="图片 2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14875" y="1460500"/>
            <a:ext cx="955675" cy="1201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18" name="图片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627813" y="1476375"/>
            <a:ext cx="955675" cy="1201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19" name="图片 2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825750" y="1489075"/>
            <a:ext cx="955675" cy="1201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0" name="图片 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 rot="3760730">
            <a:off x="139700" y="1460500"/>
            <a:ext cx="3024188" cy="28019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1" name="图片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27100" y="857250"/>
            <a:ext cx="868363" cy="44751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2" name="文本框 6"/>
          <p:cNvSpPr txBox="1"/>
          <p:nvPr>
            <p:custDataLst>
              <p:tags r:id="rId9"/>
            </p:custDataLst>
          </p:nvPr>
        </p:nvSpPr>
        <p:spPr>
          <a:xfrm>
            <a:off x="2803525" y="1516063"/>
            <a:ext cx="1012825" cy="1079500"/>
          </a:xfrm>
          <a:prstGeom prst="rect">
            <a:avLst/>
          </a:prstGeom>
          <a:noFill/>
          <a:ln w="9525">
            <a:noFill/>
          </a:ln>
        </p:spPr>
        <p:txBody>
          <a:bodyPr wrap="none" anchor="t"/>
          <a:p>
            <a:pPr algn="ctr">
              <a:lnSpc>
                <a:spcPct val="90000"/>
              </a:lnSpc>
            </a:pPr>
            <a:r>
              <a:rPr lang="zh-CN" altLang="en-US" sz="4500" dirty="0">
                <a:solidFill>
                  <a:schemeClr val="tx2"/>
                </a:solidFill>
                <a:latin typeface="Arial" panose="020B0604020202020204" pitchFamily="34" charset="0"/>
                <a:ea typeface="楷体" panose="02010609060101010101" charset="-122"/>
                <a:sym typeface="Arial" panose="020B0604020202020204" pitchFamily="34" charset="0"/>
              </a:rPr>
              <a:t>壹</a:t>
            </a:r>
            <a:endParaRPr lang="zh-CN" altLang="en-US" sz="4500" dirty="0">
              <a:solidFill>
                <a:schemeClr val="tx2"/>
              </a:solidFill>
              <a:latin typeface="Arial" panose="020B0604020202020204" pitchFamily="34" charset="0"/>
              <a:ea typeface="楷体" panose="02010609060101010101" charset="-122"/>
              <a:sym typeface="Arial" panose="020B0604020202020204" pitchFamily="34" charset="0"/>
            </a:endParaRPr>
          </a:p>
        </p:txBody>
      </p:sp>
      <p:sp>
        <p:nvSpPr>
          <p:cNvPr id="9223" name="文本框 9"/>
          <p:cNvSpPr txBox="1"/>
          <p:nvPr>
            <p:custDataLst>
              <p:tags r:id="rId10"/>
            </p:custDataLst>
          </p:nvPr>
        </p:nvSpPr>
        <p:spPr>
          <a:xfrm>
            <a:off x="4714875" y="1489075"/>
            <a:ext cx="1012825" cy="1077913"/>
          </a:xfrm>
          <a:prstGeom prst="rect">
            <a:avLst/>
          </a:prstGeom>
          <a:noFill/>
          <a:ln w="9525">
            <a:noFill/>
          </a:ln>
        </p:spPr>
        <p:txBody>
          <a:bodyPr wrap="none" anchor="t"/>
          <a:p>
            <a:pPr algn="ctr">
              <a:lnSpc>
                <a:spcPct val="90000"/>
              </a:lnSpc>
            </a:pPr>
            <a:r>
              <a:rPr lang="zh-CN" altLang="en-US" sz="4500" dirty="0">
                <a:solidFill>
                  <a:schemeClr val="tx2"/>
                </a:solidFill>
                <a:latin typeface="Arial" panose="020B0604020202020204" pitchFamily="34" charset="0"/>
                <a:ea typeface="楷体" panose="02010609060101010101" charset="-122"/>
                <a:sym typeface="Arial" panose="020B0604020202020204" pitchFamily="34" charset="0"/>
              </a:rPr>
              <a:t>贰</a:t>
            </a:r>
            <a:endParaRPr lang="zh-CN" altLang="en-US" sz="4500" dirty="0">
              <a:solidFill>
                <a:schemeClr val="tx2"/>
              </a:solidFill>
              <a:latin typeface="Arial" panose="020B0604020202020204" pitchFamily="34" charset="0"/>
              <a:ea typeface="楷体" panose="02010609060101010101" charset="-122"/>
              <a:sym typeface="Arial" panose="020B0604020202020204" pitchFamily="34" charset="0"/>
            </a:endParaRPr>
          </a:p>
        </p:txBody>
      </p:sp>
      <p:sp>
        <p:nvSpPr>
          <p:cNvPr id="9224" name="文本框 12"/>
          <p:cNvSpPr txBox="1"/>
          <p:nvPr>
            <p:custDataLst>
              <p:tags r:id="rId11"/>
            </p:custDataLst>
          </p:nvPr>
        </p:nvSpPr>
        <p:spPr>
          <a:xfrm>
            <a:off x="6611938" y="1535113"/>
            <a:ext cx="1012825" cy="1077912"/>
          </a:xfrm>
          <a:prstGeom prst="rect">
            <a:avLst/>
          </a:prstGeom>
          <a:noFill/>
          <a:ln w="9525">
            <a:noFill/>
          </a:ln>
        </p:spPr>
        <p:txBody>
          <a:bodyPr wrap="none" anchor="t"/>
          <a:p>
            <a:pPr algn="ctr">
              <a:lnSpc>
                <a:spcPct val="90000"/>
              </a:lnSpc>
            </a:pPr>
            <a:r>
              <a:rPr lang="zh-CN" altLang="en-US" sz="4500" dirty="0">
                <a:solidFill>
                  <a:schemeClr val="tx2"/>
                </a:solidFill>
                <a:latin typeface="Arial" panose="020B0604020202020204" pitchFamily="34" charset="0"/>
                <a:ea typeface="楷体" panose="02010609060101010101" charset="-122"/>
                <a:sym typeface="Arial" panose="020B0604020202020204" pitchFamily="34" charset="0"/>
              </a:rPr>
              <a:t>叁</a:t>
            </a:r>
            <a:endParaRPr lang="zh-CN" altLang="en-US" sz="4500" dirty="0">
              <a:solidFill>
                <a:schemeClr val="tx2"/>
              </a:solidFill>
              <a:latin typeface="Arial" panose="020B0604020202020204" pitchFamily="34" charset="0"/>
              <a:ea typeface="楷体" panose="02010609060101010101" charset="-122"/>
              <a:sym typeface="Arial" panose="020B0604020202020204" pitchFamily="34" charset="0"/>
            </a:endParaRPr>
          </a:p>
        </p:txBody>
      </p:sp>
      <p:sp>
        <p:nvSpPr>
          <p:cNvPr id="9225" name="文本框 20"/>
          <p:cNvSpPr txBox="1"/>
          <p:nvPr>
            <p:custDataLst>
              <p:tags r:id="rId12"/>
            </p:custDataLst>
          </p:nvPr>
        </p:nvSpPr>
        <p:spPr>
          <a:xfrm>
            <a:off x="873125" y="1298575"/>
            <a:ext cx="968375" cy="3567113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anchor="ctr"/>
          <a:p>
            <a:pPr algn="ctr">
              <a:lnSpc>
                <a:spcPct val="90000"/>
              </a:lnSpc>
            </a:pPr>
            <a:r>
              <a:rPr lang="zh-CN" altLang="en-US" sz="5400">
                <a:solidFill>
                  <a:schemeClr val="tx2"/>
                </a:solidFill>
                <a:latin typeface="Arial" panose="020B0604020202020204" pitchFamily="34" charset="0"/>
                <a:ea typeface="楷体" panose="02010609060101010101" charset="-122"/>
              </a:rPr>
              <a:t>目  录</a:t>
            </a:r>
            <a:endParaRPr lang="zh-CN" altLang="en-US" sz="5400">
              <a:solidFill>
                <a:schemeClr val="tx2"/>
              </a:solidFill>
              <a:latin typeface="Arial" panose="020B0604020202020204" pitchFamily="34" charset="0"/>
              <a:ea typeface="楷体" panose="02010609060101010101" charset="-122"/>
            </a:endParaRPr>
          </a:p>
        </p:txBody>
      </p:sp>
      <p:sp>
        <p:nvSpPr>
          <p:cNvPr id="9226" name="文本框 1"/>
          <p:cNvSpPr txBox="1"/>
          <p:nvPr>
            <p:custDataLst>
              <p:tags r:id="rId13"/>
            </p:custDataLst>
          </p:nvPr>
        </p:nvSpPr>
        <p:spPr>
          <a:xfrm>
            <a:off x="2514600" y="2894013"/>
            <a:ext cx="1171575" cy="2765425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t"/>
          <a:p>
            <a:pPr algn="ctr"/>
            <a:r>
              <a:rPr lang="zh-CN" altLang="en-US" sz="3600">
                <a:solidFill>
                  <a:schemeClr val="tx2"/>
                </a:solidFill>
                <a:latin typeface="Arial" panose="020B0604020202020204" pitchFamily="34" charset="0"/>
                <a:ea typeface="楷体" panose="02010609060101010101" charset="-122"/>
                <a:sym typeface="Arial" panose="020B0604020202020204" pitchFamily="34" charset="0"/>
              </a:rPr>
              <a:t>期初教学准备</a:t>
            </a:r>
            <a:endParaRPr lang="zh-CN" altLang="en-US" sz="3600">
              <a:solidFill>
                <a:schemeClr val="tx2"/>
              </a:solidFill>
              <a:latin typeface="Arial" panose="020B0604020202020204" pitchFamily="34" charset="0"/>
              <a:ea typeface="楷体" panose="02010609060101010101" charset="-122"/>
              <a:sym typeface="Arial" panose="020B0604020202020204" pitchFamily="34" charset="0"/>
            </a:endParaRPr>
          </a:p>
          <a:p>
            <a:pPr algn="ctr"/>
            <a:endParaRPr lang="zh-CN" altLang="en-US" sz="3600">
              <a:solidFill>
                <a:schemeClr val="tx2"/>
              </a:solidFill>
              <a:latin typeface="Arial" panose="020B0604020202020204" pitchFamily="34" charset="0"/>
              <a:ea typeface="楷体" panose="02010609060101010101" charset="-122"/>
              <a:sym typeface="Arial" panose="020B0604020202020204" pitchFamily="34" charset="0"/>
            </a:endParaRPr>
          </a:p>
        </p:txBody>
      </p:sp>
      <p:sp>
        <p:nvSpPr>
          <p:cNvPr id="9227" name="文本框 2"/>
          <p:cNvSpPr txBox="1"/>
          <p:nvPr>
            <p:custDataLst>
              <p:tags r:id="rId14"/>
            </p:custDataLst>
          </p:nvPr>
        </p:nvSpPr>
        <p:spPr>
          <a:xfrm>
            <a:off x="4387850" y="3006725"/>
            <a:ext cx="1173163" cy="2765425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t"/>
          <a:p>
            <a:pPr algn="ctr"/>
            <a:r>
              <a:rPr lang="zh-CN" altLang="en-US" sz="3600">
                <a:solidFill>
                  <a:schemeClr val="tx2"/>
                </a:solidFill>
                <a:latin typeface="Arial" panose="020B0604020202020204" pitchFamily="34" charset="0"/>
                <a:ea typeface="楷体" panose="02010609060101010101" charset="-122"/>
                <a:sym typeface="Arial" panose="020B0604020202020204" pitchFamily="34" charset="0"/>
              </a:rPr>
              <a:t>教学流程与职责</a:t>
            </a:r>
            <a:endParaRPr lang="zh-CN" altLang="en-US" sz="3600">
              <a:solidFill>
                <a:schemeClr val="tx2"/>
              </a:solidFill>
              <a:latin typeface="Arial" panose="020B0604020202020204" pitchFamily="34" charset="0"/>
              <a:ea typeface="楷体" panose="02010609060101010101" charset="-122"/>
              <a:sym typeface="Arial" panose="020B0604020202020204" pitchFamily="34" charset="0"/>
            </a:endParaRPr>
          </a:p>
        </p:txBody>
      </p:sp>
      <p:sp>
        <p:nvSpPr>
          <p:cNvPr id="9228" name="文本框 3"/>
          <p:cNvSpPr txBox="1"/>
          <p:nvPr>
            <p:custDataLst>
              <p:tags r:id="rId15"/>
            </p:custDataLst>
          </p:nvPr>
        </p:nvSpPr>
        <p:spPr>
          <a:xfrm>
            <a:off x="6858000" y="3006725"/>
            <a:ext cx="1171575" cy="2765425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t"/>
          <a:p>
            <a:pPr algn="ctr"/>
            <a:endParaRPr lang="zh-CN" altLang="en-US" sz="3600">
              <a:solidFill>
                <a:schemeClr val="tx2"/>
              </a:solidFill>
              <a:latin typeface="Arial" panose="020B0604020202020204" pitchFamily="34" charset="0"/>
              <a:ea typeface="楷体" panose="02010609060101010101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3600">
                <a:solidFill>
                  <a:schemeClr val="tx2"/>
                </a:solidFill>
                <a:latin typeface="Arial" panose="020B0604020202020204" pitchFamily="34" charset="0"/>
                <a:ea typeface="楷体" panose="02010609060101010101" charset="-122"/>
                <a:sym typeface="Arial" panose="020B0604020202020204" pitchFamily="34" charset="0"/>
              </a:rPr>
              <a:t>检查项目细则</a:t>
            </a:r>
            <a:endParaRPr lang="zh-CN" altLang="en-US" sz="3600">
              <a:solidFill>
                <a:schemeClr val="tx2"/>
              </a:solidFill>
              <a:latin typeface="Arial" panose="020B0604020202020204" pitchFamily="34" charset="0"/>
              <a:ea typeface="楷体" panose="02010609060101010101" charset="-122"/>
              <a:sym typeface="Arial" panose="020B0604020202020204" pitchFamily="34" charset="0"/>
            </a:endParaRPr>
          </a:p>
        </p:txBody>
      </p:sp>
    </p:spTree>
    <p:custDataLst>
      <p:tags r:id="rId16"/>
    </p:custData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3201988" y="3208338"/>
            <a:ext cx="3144838" cy="646113"/>
          </a:xfrm>
        </p:spPr>
        <p:txBody>
          <a:bodyPr wrap="square" anchor="t" anchorCtr="0">
            <a:normAutofit fontScale="90000"/>
          </a:bodyPr>
          <a:lstStyle/>
          <a:p>
            <a: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4000" b="0" i="0" u="none" strike="noStrike" kern="1200" cap="none" spc="0" normalizeH="0" baseline="0" noProof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期初教学准备</a:t>
            </a:r>
            <a:endParaRPr kumimoji="0" lang="zh-CN" altLang="en-US" sz="4000" b="0" i="0" u="none" strike="noStrike" kern="1200" cap="none" spc="0" normalizeH="0" baseline="0" noProof="1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266" name="文本占位符 3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3524250" y="1917700"/>
            <a:ext cx="2344738" cy="1200150"/>
          </a:xfrm>
        </p:spPr>
        <p:txBody>
          <a:bodyPr vert="horz" lIns="91440" tIns="45720" rIns="91440" bIns="45720" anchor="b"/>
          <a:p>
            <a:pPr defTabSz="914400">
              <a:lnSpc>
                <a:spcPct val="80000"/>
              </a:lnSpc>
            </a:pPr>
            <a:r>
              <a:rPr lang="zh-CN" altLang="en-US" kern="1200">
                <a:latin typeface="+mn-lt"/>
                <a:ea typeface="+mn-ea"/>
                <a:cs typeface="+mn-cs"/>
              </a:rPr>
              <a:t>壹</a:t>
            </a:r>
            <a:endParaRPr lang="zh-CN" altLang="en-US" kern="1200">
              <a:latin typeface="+mn-lt"/>
              <a:ea typeface="+mn-ea"/>
              <a:cs typeface="+mn-cs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文本框 1"/>
          <p:cNvSpPr txBox="1"/>
          <p:nvPr>
            <p:custDataLst>
              <p:tags r:id="rId1"/>
            </p:custDataLst>
          </p:nvPr>
        </p:nvSpPr>
        <p:spPr>
          <a:xfrm>
            <a:off x="658813" y="617538"/>
            <a:ext cx="7904162" cy="7604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ctr"/>
          <a:p>
            <a:pPr>
              <a:lnSpc>
                <a:spcPct val="90000"/>
              </a:lnSpc>
            </a:pPr>
            <a:r>
              <a:rPr lang="zh-CN" altLang="en-US" sz="2800" dirty="0">
                <a:latin typeface="Arial" panose="020B0604020202020204" pitchFamily="34" charset="0"/>
                <a:ea typeface="楷体" panose="02010609060101010101" charset="-122"/>
              </a:rPr>
              <a:t>1、 登陆学习平台，测试教师账号，进入教师空间</a:t>
            </a:r>
            <a:endParaRPr lang="zh-CN" altLang="en-US" sz="2800" dirty="0">
              <a:latin typeface="Arial" panose="020B0604020202020204" pitchFamily="34" charset="0"/>
              <a:ea typeface="楷体" panose="02010609060101010101" charset="-122"/>
            </a:endParaRPr>
          </a:p>
        </p:txBody>
      </p:sp>
      <p:pic>
        <p:nvPicPr>
          <p:cNvPr id="13314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456113" y="5049838"/>
            <a:ext cx="4595812" cy="1741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6" name="文本框 5"/>
          <p:cNvSpPr txBox="1"/>
          <p:nvPr/>
        </p:nvSpPr>
        <p:spPr>
          <a:xfrm>
            <a:off x="658813" y="249238"/>
            <a:ext cx="2011362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>
                <a:latin typeface="Arial" panose="020B0604020202020204" pitchFamily="34" charset="0"/>
                <a:ea typeface="楷体" panose="02010609060101010101" charset="-122"/>
              </a:rPr>
              <a:t>一、期初教学准备</a:t>
            </a:r>
            <a:endParaRPr lang="zh-CN" altLang="en-US">
              <a:latin typeface="Arial" panose="020B0604020202020204" pitchFamily="34" charset="0"/>
              <a:ea typeface="楷体" panose="02010609060101010101" charset="-122"/>
            </a:endParaRPr>
          </a:p>
        </p:txBody>
      </p:sp>
      <p:sp>
        <p:nvSpPr>
          <p:cNvPr id="13317" name="文本框 6"/>
          <p:cNvSpPr txBox="1"/>
          <p:nvPr>
            <p:custDataLst>
              <p:tags r:id="rId4"/>
            </p:custDataLst>
          </p:nvPr>
        </p:nvSpPr>
        <p:spPr>
          <a:xfrm>
            <a:off x="658813" y="1220788"/>
            <a:ext cx="7904162" cy="147796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ctr"/>
          <a:p>
            <a:pPr>
              <a:lnSpc>
                <a:spcPct val="90000"/>
              </a:lnSpc>
            </a:pPr>
            <a:endParaRPr lang="zh-CN" altLang="en-US" sz="3100" dirty="0">
              <a:latin typeface="Arial" panose="020B0604020202020204" pitchFamily="34" charset="0"/>
              <a:ea typeface="楷体" panose="02010609060101010101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3100" dirty="0">
                <a:latin typeface="Arial" panose="020B0604020202020204" pitchFamily="34" charset="0"/>
                <a:ea typeface="楷体" panose="02010609060101010101" charset="-122"/>
              </a:rPr>
              <a:t>①查看课程代码是否准确</a:t>
            </a:r>
            <a:endParaRPr lang="zh-CN" altLang="en-US" sz="3100" dirty="0">
              <a:latin typeface="Arial" panose="020B0604020202020204" pitchFamily="34" charset="0"/>
              <a:ea typeface="楷体" panose="02010609060101010101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3100" dirty="0">
                <a:latin typeface="Arial" panose="020B0604020202020204" pitchFamily="34" charset="0"/>
                <a:ea typeface="楷体" panose="02010609060101010101" charset="-122"/>
              </a:rPr>
              <a:t>②进入课程页面是否正常</a:t>
            </a:r>
            <a:endParaRPr lang="zh-CN" altLang="en-US" sz="3100" dirty="0">
              <a:latin typeface="Arial" panose="020B0604020202020204" pitchFamily="34" charset="0"/>
              <a:ea typeface="楷体" panose="02010609060101010101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3100" dirty="0">
                <a:latin typeface="Arial" panose="020B0604020202020204" pitchFamily="34" charset="0"/>
                <a:ea typeface="楷体" panose="02010609060101010101" charset="-122"/>
              </a:rPr>
              <a:t>③选课人数是否正确</a:t>
            </a:r>
            <a:endParaRPr lang="zh-CN" altLang="en-US" sz="3100" dirty="0">
              <a:latin typeface="Arial" panose="020B0604020202020204" pitchFamily="34" charset="0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35145" y="3200400"/>
            <a:ext cx="43910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本学期教师账号无变化，老师们可查看</a:t>
            </a:r>
            <a:r>
              <a:rPr lang="en-US" altLang="zh-CN"/>
              <a:t>19</a:t>
            </a:r>
            <a:r>
              <a:rPr lang="zh-CN" altLang="en-US"/>
              <a:t>秋</a:t>
            </a:r>
            <a:r>
              <a:rPr lang="zh-CN" altLang="en-US"/>
              <a:t>文件</a:t>
            </a:r>
            <a:endParaRPr lang="zh-CN" altLang="en-US"/>
          </a:p>
        </p:txBody>
      </p:sp>
      <p:pic>
        <p:nvPicPr>
          <p:cNvPr id="5" name="图片 4" descr="{K5`KFR7N$X98U6O17IX3M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75" y="4004945"/>
            <a:ext cx="7924800" cy="88582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文本框 1"/>
          <p:cNvSpPr txBox="1"/>
          <p:nvPr>
            <p:custDataLst>
              <p:tags r:id="rId1"/>
            </p:custDataLst>
          </p:nvPr>
        </p:nvSpPr>
        <p:spPr>
          <a:xfrm>
            <a:off x="658813" y="617538"/>
            <a:ext cx="7904162" cy="7604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ctr"/>
          <a:p>
            <a:pPr>
              <a:lnSpc>
                <a:spcPct val="90000"/>
              </a:lnSpc>
            </a:pPr>
            <a:r>
              <a:rPr lang="zh-CN" altLang="en-US" sz="2800" dirty="0">
                <a:latin typeface="Arial" panose="020B0604020202020204" pitchFamily="34" charset="0"/>
                <a:ea typeface="楷体" panose="02010609060101010101" charset="-122"/>
              </a:rPr>
              <a:t>1、 登陆学习平台，测试教师账号，进入教师空间</a:t>
            </a:r>
            <a:endParaRPr lang="zh-CN" altLang="en-US" sz="2800" dirty="0">
              <a:latin typeface="Arial" panose="020B0604020202020204" pitchFamily="34" charset="0"/>
              <a:ea typeface="楷体" panose="02010609060101010101" charset="-122"/>
            </a:endParaRPr>
          </a:p>
        </p:txBody>
      </p:sp>
      <p:pic>
        <p:nvPicPr>
          <p:cNvPr id="13314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456113" y="5049838"/>
            <a:ext cx="4595812" cy="1741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6" name="文本框 5"/>
          <p:cNvSpPr txBox="1"/>
          <p:nvPr/>
        </p:nvSpPr>
        <p:spPr>
          <a:xfrm>
            <a:off x="658813" y="249238"/>
            <a:ext cx="2011362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>
                <a:latin typeface="Arial" panose="020B0604020202020204" pitchFamily="34" charset="0"/>
                <a:ea typeface="楷体" panose="02010609060101010101" charset="-122"/>
              </a:rPr>
              <a:t>一、期初教学准备</a:t>
            </a:r>
            <a:endParaRPr lang="zh-CN" altLang="en-US">
              <a:latin typeface="Arial" panose="020B0604020202020204" pitchFamily="34" charset="0"/>
              <a:ea typeface="楷体" panose="02010609060101010101" charset="-122"/>
            </a:endParaRPr>
          </a:p>
        </p:txBody>
      </p:sp>
      <p:sp>
        <p:nvSpPr>
          <p:cNvPr id="13317" name="文本框 6"/>
          <p:cNvSpPr txBox="1"/>
          <p:nvPr>
            <p:custDataLst>
              <p:tags r:id="rId4"/>
            </p:custDataLst>
          </p:nvPr>
        </p:nvSpPr>
        <p:spPr>
          <a:xfrm>
            <a:off x="658813" y="1220788"/>
            <a:ext cx="7904162" cy="147796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ctr"/>
          <a:p>
            <a:pPr>
              <a:lnSpc>
                <a:spcPct val="90000"/>
              </a:lnSpc>
            </a:pPr>
            <a:endParaRPr lang="zh-CN" altLang="en-US" sz="3100" dirty="0">
              <a:latin typeface="Arial" panose="020B0604020202020204" pitchFamily="34" charset="0"/>
              <a:ea typeface="楷体" panose="02010609060101010101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3100" dirty="0">
                <a:latin typeface="Arial" panose="020B0604020202020204" pitchFamily="34" charset="0"/>
                <a:ea typeface="楷体" panose="02010609060101010101" charset="-122"/>
              </a:rPr>
              <a:t>①查看课程代码是否准确</a:t>
            </a:r>
            <a:endParaRPr lang="zh-CN" altLang="en-US" sz="3100" dirty="0">
              <a:latin typeface="Arial" panose="020B0604020202020204" pitchFamily="34" charset="0"/>
              <a:ea typeface="楷体" panose="02010609060101010101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3100" dirty="0">
                <a:latin typeface="Arial" panose="020B0604020202020204" pitchFamily="34" charset="0"/>
                <a:ea typeface="楷体" panose="02010609060101010101" charset="-122"/>
              </a:rPr>
              <a:t>②进入课程页面是否正常</a:t>
            </a:r>
            <a:endParaRPr lang="zh-CN" altLang="en-US" sz="3100" dirty="0">
              <a:latin typeface="Arial" panose="020B0604020202020204" pitchFamily="34" charset="0"/>
              <a:ea typeface="楷体" panose="02010609060101010101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3100" dirty="0">
                <a:latin typeface="Arial" panose="020B0604020202020204" pitchFamily="34" charset="0"/>
                <a:ea typeface="楷体" panose="02010609060101010101" charset="-122"/>
              </a:rPr>
              <a:t>③选课人数是否正确</a:t>
            </a:r>
            <a:endParaRPr lang="zh-CN" altLang="en-US" sz="3100" dirty="0">
              <a:latin typeface="Arial" panose="020B0604020202020204" pitchFamily="34" charset="0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9445" y="3114675"/>
            <a:ext cx="80772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截止至</a:t>
            </a:r>
            <a:r>
              <a:rPr lang="en-US" altLang="zh-CN">
                <a:solidFill>
                  <a:srgbClr val="FF0000"/>
                </a:solidFill>
              </a:rPr>
              <a:t>3</a:t>
            </a:r>
            <a:r>
              <a:rPr lang="zh-CN" altLang="en-US">
                <a:solidFill>
                  <a:srgbClr val="FF0000"/>
                </a:solidFill>
              </a:rPr>
              <a:t>月</a:t>
            </a:r>
            <a:r>
              <a:rPr lang="en-US" altLang="zh-CN">
                <a:solidFill>
                  <a:srgbClr val="FF0000"/>
                </a:solidFill>
              </a:rPr>
              <a:t>5</a:t>
            </a:r>
            <a:r>
              <a:rPr lang="zh-CN" altLang="en-US">
                <a:solidFill>
                  <a:srgbClr val="FF0000"/>
                </a:solidFill>
              </a:rPr>
              <a:t>日，老生选课尚未开始，所以平台上无学生人数，请老师们等待通知；部分课程页面尚未部署好。</a:t>
            </a:r>
            <a:endParaRPr lang="zh-CN" altLang="en-US">
              <a:solidFill>
                <a:srgbClr val="FF0000"/>
              </a:solidFill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文本框 1"/>
          <p:cNvSpPr txBox="1"/>
          <p:nvPr>
            <p:custDataLst>
              <p:tags r:id="rId1"/>
            </p:custDataLst>
          </p:nvPr>
        </p:nvSpPr>
        <p:spPr>
          <a:xfrm>
            <a:off x="658813" y="617538"/>
            <a:ext cx="7904162" cy="7604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ctr"/>
          <a:p>
            <a:pPr>
              <a:lnSpc>
                <a:spcPct val="90000"/>
              </a:lnSpc>
            </a:pPr>
            <a:r>
              <a:rPr lang="zh-CN" altLang="en-US" sz="2800" dirty="0">
                <a:latin typeface="Arial" panose="020B0604020202020204" pitchFamily="34" charset="0"/>
                <a:ea typeface="楷体" panose="02010609060101010101" charset="-122"/>
              </a:rPr>
              <a:t>1、 登陆学习平台，测试教师账号，进入教师空间</a:t>
            </a:r>
            <a:endParaRPr lang="zh-CN" altLang="en-US" sz="2800" dirty="0">
              <a:latin typeface="Arial" panose="020B0604020202020204" pitchFamily="34" charset="0"/>
              <a:ea typeface="楷体" panose="02010609060101010101" charset="-122"/>
            </a:endParaRPr>
          </a:p>
        </p:txBody>
      </p:sp>
      <p:pic>
        <p:nvPicPr>
          <p:cNvPr id="15363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456113" y="5049838"/>
            <a:ext cx="4595812" cy="1741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4" name="文本框 5"/>
          <p:cNvSpPr txBox="1"/>
          <p:nvPr/>
        </p:nvSpPr>
        <p:spPr>
          <a:xfrm>
            <a:off x="658813" y="249238"/>
            <a:ext cx="2011362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一、期初教学准备</a:t>
            </a:r>
            <a:endParaRPr lang="zh-CN" altLang="en-US">
              <a:latin typeface="Arial" panose="020B0604020202020204" pitchFamily="34" charset="0"/>
              <a:ea typeface="楷体" panose="02010609060101010101" charset="-122"/>
            </a:endParaRPr>
          </a:p>
        </p:txBody>
      </p:sp>
      <p:sp>
        <p:nvSpPr>
          <p:cNvPr id="15365" name="文本框 6"/>
          <p:cNvSpPr txBox="1"/>
          <p:nvPr>
            <p:custDataLst>
              <p:tags r:id="rId4"/>
            </p:custDataLst>
          </p:nvPr>
        </p:nvSpPr>
        <p:spPr>
          <a:xfrm>
            <a:off x="658813" y="1220788"/>
            <a:ext cx="7904162" cy="147796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ctr"/>
          <a:p>
            <a:pPr>
              <a:lnSpc>
                <a:spcPct val="90000"/>
              </a:lnSpc>
            </a:pPr>
            <a:endParaRPr lang="zh-CN" altLang="en-US" sz="3100" dirty="0">
              <a:latin typeface="Arial" panose="020B0604020202020204" pitchFamily="34" charset="0"/>
              <a:ea typeface="楷体" panose="02010609060101010101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3100" dirty="0">
                <a:latin typeface="Arial" panose="020B0604020202020204" pitchFamily="34" charset="0"/>
                <a:ea typeface="楷体" panose="02010609060101010101" charset="-122"/>
              </a:rPr>
              <a:t>①查看课程代码是否准确</a:t>
            </a:r>
            <a:endParaRPr lang="zh-CN" altLang="en-US" sz="3100" dirty="0">
              <a:latin typeface="Arial" panose="020B0604020202020204" pitchFamily="34" charset="0"/>
              <a:ea typeface="楷体" panose="02010609060101010101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3100" dirty="0">
                <a:latin typeface="Arial" panose="020B0604020202020204" pitchFamily="34" charset="0"/>
                <a:ea typeface="楷体" panose="02010609060101010101" charset="-122"/>
              </a:rPr>
              <a:t>②进入课程页面是否正常</a:t>
            </a:r>
            <a:endParaRPr lang="zh-CN" altLang="en-US" sz="3100" dirty="0">
              <a:latin typeface="Arial" panose="020B0604020202020204" pitchFamily="34" charset="0"/>
              <a:ea typeface="楷体" panose="02010609060101010101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3100" dirty="0">
                <a:latin typeface="Arial" panose="020B0604020202020204" pitchFamily="34" charset="0"/>
                <a:ea typeface="楷体" panose="02010609060101010101" charset="-122"/>
              </a:rPr>
              <a:t>③选课人数是否正确</a:t>
            </a:r>
            <a:endParaRPr lang="zh-CN" altLang="en-US" sz="3100" dirty="0">
              <a:latin typeface="Arial" panose="020B0604020202020204" pitchFamily="34" charset="0"/>
              <a:ea typeface="楷体" panose="02010609060101010101" charset="-122"/>
            </a:endParaRPr>
          </a:p>
        </p:txBody>
      </p:sp>
      <p:pic>
        <p:nvPicPr>
          <p:cNvPr id="3" name="图片 2" descr="73TW{JQWYB9AB@_UIK8ZVKB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53720" y="3020060"/>
            <a:ext cx="8113713" cy="2527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 descr="CB9X7NNU}V@KUQ6`%D]~RG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0078" y="617855"/>
            <a:ext cx="5768975" cy="566896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文本框 1"/>
          <p:cNvSpPr txBox="1"/>
          <p:nvPr>
            <p:custDataLst>
              <p:tags r:id="rId1"/>
            </p:custDataLst>
          </p:nvPr>
        </p:nvSpPr>
        <p:spPr>
          <a:xfrm>
            <a:off x="658813" y="617538"/>
            <a:ext cx="7904162" cy="7604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ctr"/>
          <a:p>
            <a:pPr>
              <a:lnSpc>
                <a:spcPct val="90000"/>
              </a:lnSpc>
            </a:pPr>
            <a:r>
              <a:rPr lang="zh-CN" altLang="en-US" sz="2800" dirty="0">
                <a:latin typeface="Arial" panose="020B0604020202020204" pitchFamily="34" charset="0"/>
                <a:ea typeface="楷体" panose="02010609060101010101" charset="-122"/>
              </a:rPr>
              <a:t>1、 登陆学习平台，测试教师账号，进入教师空间</a:t>
            </a:r>
            <a:endParaRPr lang="zh-CN" altLang="en-US" sz="2800" dirty="0">
              <a:latin typeface="Arial" panose="020B0604020202020204" pitchFamily="34" charset="0"/>
              <a:ea typeface="楷体" panose="02010609060101010101" charset="-122"/>
            </a:endParaRPr>
          </a:p>
        </p:txBody>
      </p:sp>
      <p:pic>
        <p:nvPicPr>
          <p:cNvPr id="17410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456113" y="5049838"/>
            <a:ext cx="4595812" cy="1741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1" name="文本框 5"/>
          <p:cNvSpPr txBox="1"/>
          <p:nvPr/>
        </p:nvSpPr>
        <p:spPr>
          <a:xfrm>
            <a:off x="658813" y="249238"/>
            <a:ext cx="2011362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一、期初教学准备</a:t>
            </a:r>
            <a:endParaRPr lang="zh-CN" altLang="en-US">
              <a:latin typeface="Arial" panose="020B0604020202020204" pitchFamily="34" charset="0"/>
              <a:ea typeface="楷体" panose="02010609060101010101" charset="-122"/>
            </a:endParaRPr>
          </a:p>
        </p:txBody>
      </p:sp>
      <p:sp>
        <p:nvSpPr>
          <p:cNvPr id="17412" name="文本框 6"/>
          <p:cNvSpPr txBox="1"/>
          <p:nvPr>
            <p:custDataLst>
              <p:tags r:id="rId4"/>
            </p:custDataLst>
          </p:nvPr>
        </p:nvSpPr>
        <p:spPr>
          <a:xfrm>
            <a:off x="658813" y="1220788"/>
            <a:ext cx="7904162" cy="147796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ctr"/>
          <a:p>
            <a:pPr>
              <a:lnSpc>
                <a:spcPct val="90000"/>
              </a:lnSpc>
            </a:pPr>
            <a:endParaRPr lang="zh-CN" altLang="en-US" sz="3100" dirty="0">
              <a:latin typeface="Arial" panose="020B0604020202020204" pitchFamily="34" charset="0"/>
              <a:ea typeface="楷体" panose="02010609060101010101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3100" dirty="0">
                <a:latin typeface="Arial" panose="020B0604020202020204" pitchFamily="34" charset="0"/>
                <a:ea typeface="楷体" panose="02010609060101010101" charset="-122"/>
              </a:rPr>
              <a:t>①查看课程代码是否准确</a:t>
            </a:r>
            <a:endParaRPr lang="zh-CN" altLang="en-US" sz="3100" dirty="0">
              <a:latin typeface="Arial" panose="020B0604020202020204" pitchFamily="34" charset="0"/>
              <a:ea typeface="楷体" panose="02010609060101010101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3100" dirty="0">
                <a:latin typeface="Arial" panose="020B0604020202020204" pitchFamily="34" charset="0"/>
                <a:ea typeface="楷体" panose="02010609060101010101" charset="-122"/>
              </a:rPr>
              <a:t>②进入课程页面是否正常。</a:t>
            </a:r>
            <a:endParaRPr lang="zh-CN" altLang="en-US" sz="3100" dirty="0">
              <a:latin typeface="Arial" panose="020B0604020202020204" pitchFamily="34" charset="0"/>
              <a:ea typeface="楷体" panose="02010609060101010101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3100" dirty="0">
                <a:latin typeface="Arial" panose="020B0604020202020204" pitchFamily="34" charset="0"/>
                <a:ea typeface="楷体" panose="02010609060101010101" charset="-122"/>
              </a:rPr>
              <a:t>③选课人数是否正确</a:t>
            </a:r>
            <a:endParaRPr lang="zh-CN" altLang="en-US" sz="3100" dirty="0">
              <a:latin typeface="Arial" panose="020B0604020202020204" pitchFamily="34" charset="0"/>
              <a:ea typeface="楷体" panose="02010609060101010101" charset="-122"/>
            </a:endParaRPr>
          </a:p>
        </p:txBody>
      </p:sp>
      <p:pic>
        <p:nvPicPr>
          <p:cNvPr id="17413" name="图片 2" descr="73TW{JQWYB9AB@_UIK8ZVKB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150" y="2892425"/>
            <a:ext cx="8112125" cy="2527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 descr="JE5CJ4W)FK_YANWV$T`EODI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2475" y="249238"/>
            <a:ext cx="6829425" cy="6286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 descr="H8SVI3XQKPQW0K~`HMFCD1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0425" y="53975"/>
            <a:ext cx="5305425" cy="6677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[AM~`[Q_FV(HALVK`0`~SQA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1525" y="249238"/>
            <a:ext cx="6810375" cy="6105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8850" y="1411288"/>
            <a:ext cx="4676775" cy="49434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0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文本框 1"/>
          <p:cNvSpPr txBox="1"/>
          <p:nvPr>
            <p:custDataLst>
              <p:tags r:id="rId1"/>
            </p:custDataLst>
          </p:nvPr>
        </p:nvSpPr>
        <p:spPr>
          <a:xfrm>
            <a:off x="658813" y="617538"/>
            <a:ext cx="7529512" cy="7604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ctr"/>
          <a:p>
            <a:pPr>
              <a:lnSpc>
                <a:spcPct val="90000"/>
              </a:lnSpc>
            </a:pPr>
            <a:r>
              <a:rPr lang="en-US" altLang="zh-CN" sz="3000" dirty="0">
                <a:latin typeface="Arial" panose="020B0604020202020204" pitchFamily="34" charset="0"/>
                <a:ea typeface="楷体" panose="02010609060101010101" charset="-122"/>
              </a:rPr>
              <a:t>2</a:t>
            </a:r>
            <a:r>
              <a:rPr lang="zh-CN" altLang="en-US" sz="3000" dirty="0">
                <a:latin typeface="Arial" panose="020B0604020202020204" pitchFamily="34" charset="0"/>
                <a:ea typeface="楷体" panose="02010609060101010101" charset="-122"/>
              </a:rPr>
              <a:t>、加入班级</a:t>
            </a:r>
            <a:r>
              <a:rPr lang="en-US" altLang="zh-CN" sz="3000" dirty="0">
                <a:latin typeface="Arial" panose="020B0604020202020204" pitchFamily="34" charset="0"/>
                <a:ea typeface="楷体" panose="02010609060101010101" charset="-122"/>
              </a:rPr>
              <a:t>QQ</a:t>
            </a:r>
            <a:r>
              <a:rPr lang="zh-CN" altLang="en-US" sz="3000" dirty="0">
                <a:latin typeface="Arial" panose="020B0604020202020204" pitchFamily="34" charset="0"/>
                <a:ea typeface="楷体" panose="02010609060101010101" charset="-122"/>
              </a:rPr>
              <a:t>群</a:t>
            </a:r>
            <a:endParaRPr lang="zh-CN" altLang="en-US" sz="3000" dirty="0">
              <a:latin typeface="Arial" panose="020B0604020202020204" pitchFamily="34" charset="0"/>
              <a:ea typeface="楷体" panose="02010609060101010101" charset="-122"/>
            </a:endParaRPr>
          </a:p>
        </p:txBody>
      </p:sp>
      <p:pic>
        <p:nvPicPr>
          <p:cNvPr id="19458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456113" y="5049838"/>
            <a:ext cx="4595812" cy="1741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0" name="文本框 5"/>
          <p:cNvSpPr txBox="1"/>
          <p:nvPr/>
        </p:nvSpPr>
        <p:spPr>
          <a:xfrm>
            <a:off x="658813" y="249238"/>
            <a:ext cx="2011362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一、期初教学准备</a:t>
            </a:r>
            <a:endParaRPr lang="zh-CN" altLang="en-US">
              <a:latin typeface="Arial" panose="020B0604020202020204" pitchFamily="34" charset="0"/>
              <a:ea typeface="楷体" panose="02010609060101010101" charset="-122"/>
            </a:endParaRPr>
          </a:p>
        </p:txBody>
      </p:sp>
      <p:pic>
        <p:nvPicPr>
          <p:cNvPr id="5" name="图片 4" descr="{K5`KFR7N$X98U6O17IX3M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200" y="1695450"/>
            <a:ext cx="7924800" cy="88582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416560" y="2005330"/>
            <a:ext cx="4429760" cy="575945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 fontAlgn="auto"/>
            <a:endParaRPr lang="zh-CN" altLang="en-US" strike="noStrike" noProof="1"/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文本框 1"/>
          <p:cNvSpPr txBox="1"/>
          <p:nvPr>
            <p:custDataLst>
              <p:tags r:id="rId1"/>
            </p:custDataLst>
          </p:nvPr>
        </p:nvSpPr>
        <p:spPr>
          <a:xfrm>
            <a:off x="806768" y="1350963"/>
            <a:ext cx="7529512" cy="1246187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ctr"/>
          <a:p>
            <a:pPr>
              <a:lnSpc>
                <a:spcPct val="80000"/>
              </a:lnSpc>
            </a:pPr>
            <a:r>
              <a:rPr lang="en-US" altLang="zh-CN" sz="3000" dirty="0">
                <a:latin typeface="Arial" panose="020B0604020202020204" pitchFamily="34" charset="0"/>
                <a:ea typeface="楷体" panose="02010609060101010101" charset="-122"/>
              </a:rPr>
              <a:t>3</a:t>
            </a:r>
            <a:r>
              <a:rPr lang="zh-CN" altLang="en-US" sz="3000" dirty="0">
                <a:latin typeface="Arial" panose="020B0604020202020204" pitchFamily="34" charset="0"/>
                <a:ea typeface="楷体" panose="02010609060101010101" charset="-122"/>
              </a:rPr>
              <a:t>、进入学习平台了解课程相关资源，形考方式、</a:t>
            </a:r>
            <a:r>
              <a:rPr lang="en-US" altLang="zh-CN" sz="3000" dirty="0">
                <a:latin typeface="Arial" panose="020B0604020202020204" pitchFamily="34" charset="0"/>
                <a:ea typeface="楷体" panose="02010609060101010101" charset="-122"/>
              </a:rPr>
              <a:t>BBS</a:t>
            </a:r>
            <a:r>
              <a:rPr lang="zh-CN" altLang="en-US" sz="3000" dirty="0">
                <a:latin typeface="Arial" panose="020B0604020202020204" pitchFamily="34" charset="0"/>
                <a:ea typeface="楷体" panose="02010609060101010101" charset="-122"/>
              </a:rPr>
              <a:t>活动安排</a:t>
            </a:r>
            <a:endParaRPr lang="zh-CN" altLang="en-US" sz="3000" dirty="0">
              <a:latin typeface="Arial" panose="020B0604020202020204" pitchFamily="34" charset="0"/>
              <a:ea typeface="楷体" panose="02010609060101010101" charset="-122"/>
            </a:endParaRPr>
          </a:p>
          <a:p>
            <a:pPr>
              <a:lnSpc>
                <a:spcPct val="80000"/>
              </a:lnSpc>
            </a:pPr>
            <a:endParaRPr lang="zh-CN" altLang="en-US" sz="3000" dirty="0">
              <a:latin typeface="Arial" panose="020B0604020202020204" pitchFamily="34" charset="0"/>
              <a:ea typeface="楷体" panose="02010609060101010101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3000" dirty="0">
                <a:latin typeface="Arial" panose="020B0604020202020204" pitchFamily="34" charset="0"/>
                <a:ea typeface="楷体" panose="02010609060101010101" charset="-122"/>
              </a:rPr>
              <a:t>20</a:t>
            </a:r>
            <a:r>
              <a:rPr lang="zh-CN" altLang="en-US" sz="3000" dirty="0">
                <a:latin typeface="Arial" panose="020B0604020202020204" pitchFamily="34" charset="0"/>
                <a:ea typeface="楷体" panose="02010609060101010101" charset="-122"/>
              </a:rPr>
              <a:t>春</a:t>
            </a:r>
            <a:r>
              <a:rPr lang="en-US" altLang="zh-CN" sz="3000" dirty="0">
                <a:latin typeface="Arial" panose="020B0604020202020204" pitchFamily="34" charset="0"/>
                <a:ea typeface="楷体" panose="02010609060101010101" charset="-122"/>
              </a:rPr>
              <a:t>BBS</a:t>
            </a:r>
            <a:r>
              <a:rPr lang="zh-CN" altLang="en-US" sz="3000" dirty="0">
                <a:latin typeface="Arial" panose="020B0604020202020204" pitchFamily="34" charset="0"/>
                <a:ea typeface="楷体" panose="02010609060101010101" charset="-122"/>
              </a:rPr>
              <a:t>课程大表尚未发布，请老师们等待上传，现已</a:t>
            </a:r>
            <a:r>
              <a:rPr lang="en-US" altLang="zh-CN" sz="3000" dirty="0">
                <a:latin typeface="Arial" panose="020B0604020202020204" pitchFamily="34" charset="0"/>
                <a:ea typeface="楷体" panose="02010609060101010101" charset="-122"/>
              </a:rPr>
              <a:t>19</a:t>
            </a:r>
            <a:r>
              <a:rPr lang="zh-CN" altLang="en-US" sz="3000" dirty="0">
                <a:latin typeface="Arial" panose="020B0604020202020204" pitchFamily="34" charset="0"/>
                <a:ea typeface="楷体" panose="02010609060101010101" charset="-122"/>
              </a:rPr>
              <a:t>春为例</a:t>
            </a:r>
            <a:r>
              <a:rPr lang="zh-CN" altLang="en-US" sz="3000" dirty="0">
                <a:latin typeface="Arial" panose="020B0604020202020204" pitchFamily="34" charset="0"/>
                <a:ea typeface="楷体" panose="02010609060101010101" charset="-122"/>
              </a:rPr>
              <a:t>。</a:t>
            </a:r>
            <a:endParaRPr lang="zh-CN" altLang="en-US" sz="3000" dirty="0">
              <a:latin typeface="Arial" panose="020B0604020202020204" pitchFamily="34" charset="0"/>
              <a:ea typeface="楷体" panose="02010609060101010101" charset="-122"/>
            </a:endParaRPr>
          </a:p>
        </p:txBody>
      </p:sp>
      <p:pic>
        <p:nvPicPr>
          <p:cNvPr id="21506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456113" y="5049838"/>
            <a:ext cx="4595812" cy="1741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8" name="文本框 5"/>
          <p:cNvSpPr txBox="1"/>
          <p:nvPr/>
        </p:nvSpPr>
        <p:spPr>
          <a:xfrm>
            <a:off x="658813" y="249238"/>
            <a:ext cx="2011362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一、期初教学准备</a:t>
            </a:r>
            <a:endParaRPr lang="zh-CN" altLang="en-US">
              <a:latin typeface="Arial" panose="020B0604020202020204" pitchFamily="34" charset="0"/>
              <a:ea typeface="楷体" panose="0201060906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17" y="2880678"/>
            <a:ext cx="9193212" cy="16224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2876550" y="3208338"/>
            <a:ext cx="3641725" cy="646113"/>
          </a:xfrm>
        </p:spPr>
        <p:txBody>
          <a:bodyPr wrap="square" anchor="t" anchorCtr="0">
            <a:normAutofit fontScale="90000"/>
          </a:bodyPr>
          <a:lstStyle/>
          <a:p>
            <a: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4000" b="0" i="0" u="none" strike="noStrike" kern="1200" cap="none" spc="0" normalizeH="0" baseline="0" noProof="1">
                <a:solidFill>
                  <a:schemeClr val="tx2"/>
                </a:solidFill>
                <a:latin typeface="+mj-lt"/>
                <a:ea typeface="+mj-ea"/>
                <a:cs typeface="+mj-cs"/>
                <a:sym typeface="+mn-lt"/>
              </a:rPr>
              <a:t>教学流程与职责</a:t>
            </a:r>
            <a:endParaRPr kumimoji="0" lang="zh-CN" altLang="en-US" sz="4000" b="0" i="0" u="none" strike="noStrike" kern="1200" cap="none" spc="0" normalizeH="0" baseline="0" noProof="1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3524250" y="1917700"/>
            <a:ext cx="2344738" cy="1200150"/>
          </a:xfrm>
        </p:spPr>
        <p:txBody>
          <a:bodyPr anchor="b" anchorCtr="0">
            <a:normAutofit fontScale="90000"/>
          </a:bodyPr>
          <a:lstStyle/>
          <a:p>
            <a: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8000" b="0" i="0" u="none" strike="noStrike" kern="1200" cap="none" spc="0" normalizeH="0" baseline="0" noProof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贰</a:t>
            </a:r>
            <a:endParaRPr kumimoji="0" lang="zh-CN" altLang="en-US" sz="8000" b="0" i="0" u="none" strike="noStrike" kern="1200" cap="none" spc="0" normalizeH="0" baseline="0" noProof="1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1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456113" y="5049838"/>
            <a:ext cx="4595812" cy="1741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602" name="文本框 1"/>
          <p:cNvSpPr txBox="1"/>
          <p:nvPr>
            <p:custDataLst>
              <p:tags r:id="rId3"/>
            </p:custDataLst>
          </p:nvPr>
        </p:nvSpPr>
        <p:spPr>
          <a:xfrm>
            <a:off x="657225" y="1122363"/>
            <a:ext cx="7531100" cy="485775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ctr"/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charset="-122"/>
                <a:sym typeface="黑体" panose="02010609060101010101" pitchFamily="49" charset="-122"/>
              </a:rPr>
              <a:t>10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charset="-122"/>
                <a:sym typeface="黑体" panose="02010609060101010101" pitchFamily="49" charset="-122"/>
              </a:rPr>
              <a:t>人以上班级课程：教师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charset="-122"/>
              </a:rPr>
              <a:t>完成期初表格（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charset="-122"/>
              </a:rPr>
              <a:t>3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charset="-122"/>
              </a:rPr>
              <a:t>月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charset="-122"/>
              </a:rPr>
              <a:t>30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charset="-122"/>
              </a:rPr>
              <a:t>日）</a:t>
            </a:r>
            <a:r>
              <a:rPr lang="zh-CN" altLang="en-US" sz="3000" dirty="0">
                <a:latin typeface="Arial" panose="020B0604020202020204" pitchFamily="34" charset="0"/>
                <a:ea typeface="微软雅黑" panose="020B0503020204020204" charset="-122"/>
              </a:rPr>
              <a:t>。</a:t>
            </a:r>
            <a:endParaRPr lang="zh-CN" altLang="en-US" sz="3000" dirty="0">
              <a:latin typeface="Arial" panose="020B0604020202020204" pitchFamily="34" charset="0"/>
              <a:ea typeface="微软雅黑" panose="020B0503020204020204" charset="-122"/>
            </a:endParaRPr>
          </a:p>
          <a:p>
            <a:endParaRPr lang="zh-CN" altLang="en-US" sz="3000" dirty="0">
              <a:latin typeface="Arial" panose="020B0604020202020204" pitchFamily="34" charset="0"/>
              <a:ea typeface="微软雅黑" panose="020B0503020204020204" charset="-122"/>
            </a:endParaRPr>
          </a:p>
          <a:p>
            <a:endParaRPr lang="zh-CN" altLang="en-US" sz="3000" dirty="0">
              <a:latin typeface="Arial" panose="020B0604020202020204" pitchFamily="34" charset="0"/>
              <a:ea typeface="微软雅黑" panose="020B0503020204020204" charset="-122"/>
            </a:endParaRPr>
          </a:p>
          <a:p>
            <a:endParaRPr lang="zh-CN" altLang="en-US" sz="3000" dirty="0">
              <a:latin typeface="Arial" panose="020B0604020202020204" pitchFamily="34" charset="0"/>
              <a:ea typeface="微软雅黑" panose="020B0503020204020204" charset="-122"/>
            </a:endParaRPr>
          </a:p>
          <a:p>
            <a:endParaRPr lang="zh-CN" altLang="en-US" sz="3000" dirty="0">
              <a:latin typeface="Arial" panose="020B0604020202020204" pitchFamily="34" charset="0"/>
              <a:ea typeface="微软雅黑" panose="020B0503020204020204" charset="-122"/>
            </a:endParaRPr>
          </a:p>
          <a:p>
            <a:endParaRPr lang="zh-CN" altLang="en-US" sz="3000" dirty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5603" name="文本框 5"/>
          <p:cNvSpPr txBox="1"/>
          <p:nvPr/>
        </p:nvSpPr>
        <p:spPr>
          <a:xfrm>
            <a:off x="658813" y="249238"/>
            <a:ext cx="2239962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二、教学流程与职责</a:t>
            </a:r>
            <a:endParaRPr lang="zh-CN" altLang="en-US">
              <a:latin typeface="Arial" panose="020B0604020202020204" pitchFamily="34" charset="0"/>
              <a:ea typeface="楷体" panose="02010609060101010101" charset="-122"/>
              <a:sym typeface="楷体" panose="02010609060101010101" charset="-122"/>
            </a:endParaRPr>
          </a:p>
        </p:txBody>
      </p:sp>
      <p:sp>
        <p:nvSpPr>
          <p:cNvPr id="25604" name="文本框 6"/>
          <p:cNvSpPr txBox="1"/>
          <p:nvPr/>
        </p:nvSpPr>
        <p:spPr>
          <a:xfrm>
            <a:off x="658813" y="638175"/>
            <a:ext cx="2214562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期初阶段：</a:t>
            </a:r>
            <a:endParaRPr lang="zh-CN" altLang="en-US" sz="3200">
              <a:latin typeface="Arial" panose="020B0604020202020204" pitchFamily="34" charset="0"/>
              <a:ea typeface="楷体" panose="02010609060101010101" charset="-122"/>
              <a:sym typeface="楷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255" y="2955925"/>
            <a:ext cx="7812405" cy="82994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764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4489520">
            <a:off x="260350" y="3171825"/>
            <a:ext cx="2646363" cy="3133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0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529263" y="2185988"/>
            <a:ext cx="2500312" cy="2492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9"/>
          <a:stretch>
            <a:fillRect/>
          </a:stretch>
        </p:blipFill>
        <p:spPr>
          <a:xfrm flipH="1">
            <a:off x="5988387" y="863127"/>
            <a:ext cx="3155613" cy="2336813"/>
          </a:xfrm>
          <a:custGeom>
            <a:avLst/>
            <a:gdLst>
              <a:gd name="connsiteX0" fmla="*/ 4207484 w 4207484"/>
              <a:gd name="connsiteY0" fmla="*/ 0 h 3115750"/>
              <a:gd name="connsiteX1" fmla="*/ 0 w 4207484"/>
              <a:gd name="connsiteY1" fmla="*/ 0 h 3115750"/>
              <a:gd name="connsiteX2" fmla="*/ 0 w 4207484"/>
              <a:gd name="connsiteY2" fmla="*/ 3115750 h 3115750"/>
              <a:gd name="connsiteX3" fmla="*/ 4207484 w 4207484"/>
              <a:gd name="connsiteY3" fmla="*/ 3115750 h 311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7484" h="3115750">
                <a:moveTo>
                  <a:pt x="4207484" y="0"/>
                </a:moveTo>
                <a:lnTo>
                  <a:pt x="0" y="0"/>
                </a:lnTo>
                <a:lnTo>
                  <a:pt x="0" y="3115750"/>
                </a:lnTo>
                <a:lnTo>
                  <a:pt x="4207484" y="3115750"/>
                </a:lnTo>
                <a:close/>
              </a:path>
            </a:pathLst>
          </a:custGeom>
        </p:spPr>
      </p:pic>
      <p:pic>
        <p:nvPicPr>
          <p:cNvPr id="27652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563" y="876300"/>
            <a:ext cx="7508875" cy="5845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3219450" y="4154488"/>
            <a:ext cx="2387600" cy="26035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auto"/>
            <a:endParaRPr lang="zh-CN" altLang="en-US" strike="noStrike" noProof="1"/>
          </a:p>
        </p:txBody>
      </p:sp>
      <p:sp>
        <p:nvSpPr>
          <p:cNvPr id="10" name="文本框 9"/>
          <p:cNvSpPr txBox="1"/>
          <p:nvPr/>
        </p:nvSpPr>
        <p:spPr>
          <a:xfrm>
            <a:off x="5607050" y="3844925"/>
            <a:ext cx="2692400" cy="6508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建立徐州开放大学导学贴，</a:t>
            </a:r>
            <a:endParaRPr lang="zh-CN" altLang="en-US" sz="14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10</a:t>
            </a:r>
            <a:r>
              <a:rPr lang="zh-CN" altLang="en-US" sz="14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人以上班级上传期初教学资料</a:t>
            </a:r>
            <a:endParaRPr lang="zh-CN" altLang="en-US" sz="14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19450" y="5745163"/>
            <a:ext cx="1420813" cy="617538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auto"/>
            <a:endParaRPr lang="zh-CN" altLang="en-US" strike="noStrike" noProof="1"/>
          </a:p>
        </p:txBody>
      </p:sp>
      <p:sp>
        <p:nvSpPr>
          <p:cNvPr id="12" name="文本框 11"/>
          <p:cNvSpPr txBox="1"/>
          <p:nvPr/>
        </p:nvSpPr>
        <p:spPr>
          <a:xfrm>
            <a:off x="4718050" y="5745163"/>
            <a:ext cx="4470400" cy="6508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10</a:t>
            </a:r>
            <a:r>
              <a:rPr lang="zh-CN" altLang="en-US" sz="14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人以上班级发布徐州讨论帖，按时组织实时教学活动</a:t>
            </a:r>
            <a:endParaRPr lang="zh-CN" altLang="en-US" sz="14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7657" name="文本框 12"/>
          <p:cNvSpPr txBox="1"/>
          <p:nvPr/>
        </p:nvSpPr>
        <p:spPr>
          <a:xfrm>
            <a:off x="463550" y="160338"/>
            <a:ext cx="2239963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二、教学流程与职责</a:t>
            </a:r>
            <a:endParaRPr lang="zh-CN" altLang="en-US">
              <a:latin typeface="Arial" panose="020B0604020202020204" pitchFamily="34" charset="0"/>
              <a:ea typeface="楷体" panose="02010609060101010101" charset="-122"/>
              <a:sym typeface="楷体" panose="02010609060101010101" charset="-122"/>
            </a:endParaRPr>
          </a:p>
        </p:txBody>
      </p:sp>
      <p:sp>
        <p:nvSpPr>
          <p:cNvPr id="27658" name="文本框 14"/>
          <p:cNvSpPr txBox="1"/>
          <p:nvPr/>
        </p:nvSpPr>
        <p:spPr>
          <a:xfrm>
            <a:off x="463550" y="549275"/>
            <a:ext cx="2214563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期初阶段：</a:t>
            </a:r>
            <a:endParaRPr lang="zh-CN" altLang="en-US" sz="3200">
              <a:latin typeface="Arial" panose="020B0604020202020204" pitchFamily="34" charset="0"/>
              <a:ea typeface="楷体" panose="02010609060101010101" charset="-122"/>
              <a:sym typeface="楷体" panose="02010609060101010101" charset="-122"/>
            </a:endParaRPr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 bldLvl="0" animBg="1"/>
      <p:bldP spid="12" grpId="0"/>
      <p:bldP spid="11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9697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456113" y="5049838"/>
            <a:ext cx="4595812" cy="1741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698" name="文本框 5"/>
          <p:cNvSpPr txBox="1"/>
          <p:nvPr/>
        </p:nvSpPr>
        <p:spPr>
          <a:xfrm>
            <a:off x="658813" y="249238"/>
            <a:ext cx="2239962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二、教学流程与职责</a:t>
            </a:r>
            <a:endParaRPr lang="zh-CN" altLang="en-US">
              <a:latin typeface="Arial" panose="020B0604020202020204" pitchFamily="34" charset="0"/>
              <a:ea typeface="楷体" panose="02010609060101010101" charset="-122"/>
              <a:sym typeface="楷体" panose="02010609060101010101" charset="-122"/>
            </a:endParaRPr>
          </a:p>
        </p:txBody>
      </p:sp>
      <p:sp>
        <p:nvSpPr>
          <p:cNvPr id="29699" name="文本框 6"/>
          <p:cNvSpPr txBox="1"/>
          <p:nvPr/>
        </p:nvSpPr>
        <p:spPr>
          <a:xfrm>
            <a:off x="658813" y="638175"/>
            <a:ext cx="2214562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期初阶段：</a:t>
            </a:r>
            <a:endParaRPr lang="zh-CN" altLang="en-US" sz="3200">
              <a:latin typeface="Arial" panose="020B0604020202020204" pitchFamily="34" charset="0"/>
              <a:ea typeface="楷体" panose="02010609060101010101" charset="-122"/>
              <a:sym typeface="楷体" panose="02010609060101010101" charset="-122"/>
            </a:endParaRPr>
          </a:p>
        </p:txBody>
      </p:sp>
      <p:pic>
        <p:nvPicPr>
          <p:cNvPr id="29700" name="图片 6" descr="Z7$[X~`{`L1XQ8DWX{T0R(Q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713" y="1127125"/>
            <a:ext cx="5108575" cy="54467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987" name="图片 -2147482624" descr="IMG_2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4738" y="1220788"/>
            <a:ext cx="4456112" cy="5021262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174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456113" y="5049838"/>
            <a:ext cx="4595812" cy="1741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6" name="文本框 5"/>
          <p:cNvSpPr txBox="1"/>
          <p:nvPr/>
        </p:nvSpPr>
        <p:spPr>
          <a:xfrm>
            <a:off x="658813" y="249238"/>
            <a:ext cx="2239962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二、教学流程与职责</a:t>
            </a:r>
            <a:endParaRPr lang="zh-CN" altLang="en-US">
              <a:latin typeface="Arial" panose="020B0604020202020204" pitchFamily="34" charset="0"/>
              <a:ea typeface="楷体" panose="02010609060101010101" charset="-122"/>
              <a:sym typeface="楷体" panose="02010609060101010101" charset="-122"/>
            </a:endParaRPr>
          </a:p>
        </p:txBody>
      </p:sp>
      <p:sp>
        <p:nvSpPr>
          <p:cNvPr id="31747" name="文本框 6"/>
          <p:cNvSpPr txBox="1"/>
          <p:nvPr/>
        </p:nvSpPr>
        <p:spPr>
          <a:xfrm>
            <a:off x="658813" y="638175"/>
            <a:ext cx="2214562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期初阶段：</a:t>
            </a:r>
            <a:endParaRPr lang="zh-CN" altLang="en-US" sz="3200">
              <a:latin typeface="Arial" panose="020B0604020202020204" pitchFamily="34" charset="0"/>
              <a:ea typeface="楷体" panose="02010609060101010101" charset="-122"/>
              <a:sym typeface="楷体" panose="02010609060101010101" charset="-122"/>
            </a:endParaRPr>
          </a:p>
        </p:txBody>
      </p:sp>
      <p:sp>
        <p:nvSpPr>
          <p:cNvPr id="31748" name="文本框 99"/>
          <p:cNvSpPr txBox="1"/>
          <p:nvPr/>
        </p:nvSpPr>
        <p:spPr>
          <a:xfrm>
            <a:off x="534988" y="1416050"/>
            <a:ext cx="8120062" cy="22453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355600"/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zh-CN" sz="2000"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sz="2000">
                <a:latin typeface="微软雅黑" panose="020B0503020204020204" charset="-122"/>
                <a:ea typeface="微软雅黑" panose="020B0503020204020204" charset="-122"/>
              </a:rPr>
              <a:t>30</a:t>
            </a:r>
            <a:r>
              <a:rPr lang="zh-CN" altLang="zh-CN" sz="2000">
                <a:latin typeface="微软雅黑" panose="020B0503020204020204" charset="-122"/>
                <a:ea typeface="微软雅黑" panose="020B0503020204020204" charset="-122"/>
              </a:rPr>
              <a:t>日之前，辅导教师完成期初教学工作阶段。 </a:t>
            </a:r>
            <a:endParaRPr lang="zh-CN" altLang="zh-CN" sz="2000"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endParaRPr lang="en-US" altLang="zh-CN" sz="2000"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zh-CN" sz="2000">
                <a:latin typeface="微软雅黑" panose="020B0503020204020204" charset="-122"/>
                <a:ea typeface="微软雅黑" panose="020B0503020204020204" charset="-122"/>
              </a:rPr>
              <a:t>月1日-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zh-CN" sz="2000"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zh-CN" sz="2000">
                <a:latin typeface="微软雅黑" panose="020B0503020204020204" charset="-122"/>
                <a:ea typeface="微软雅黑" panose="020B0503020204020204" charset="-122"/>
              </a:rPr>
              <a:t>日，教研中心检查与一对一反馈阶段。</a:t>
            </a:r>
            <a:endParaRPr lang="zh-CN" altLang="zh-CN" sz="2000"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endParaRPr lang="en-US" altLang="zh-CN" sz="2000"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zh-CN" sz="2000"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</a:rPr>
              <a:t>15</a:t>
            </a:r>
            <a:r>
              <a:rPr lang="zh-CN" altLang="zh-CN" sz="2000">
                <a:latin typeface="微软雅黑" panose="020B0503020204020204" charset="-122"/>
                <a:ea typeface="微软雅黑" panose="020B0503020204020204" charset="-122"/>
              </a:rPr>
              <a:t>日-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zh-CN" sz="2000"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</a:rPr>
              <a:t>30</a:t>
            </a:r>
            <a:r>
              <a:rPr lang="zh-CN" altLang="zh-CN" sz="2000">
                <a:latin typeface="微软雅黑" panose="020B0503020204020204" charset="-122"/>
                <a:ea typeface="微软雅黑" panose="020B0503020204020204" charset="-122"/>
              </a:rPr>
              <a:t>日，检查第一次BBS实时活动情况。</a:t>
            </a:r>
            <a:endParaRPr lang="zh-CN" altLang="zh-CN" sz="2000"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endParaRPr lang="en-US" altLang="zh-CN" sz="2000"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endParaRPr lang="zh-CN" altLang="en-US" sz="20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3793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456113" y="5049838"/>
            <a:ext cx="4595812" cy="1741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794" name="文本框 5"/>
          <p:cNvSpPr txBox="1"/>
          <p:nvPr/>
        </p:nvSpPr>
        <p:spPr>
          <a:xfrm>
            <a:off x="658813" y="249238"/>
            <a:ext cx="2239962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二、教学流程与职责</a:t>
            </a:r>
            <a:endParaRPr lang="zh-CN" altLang="en-US">
              <a:latin typeface="Arial" panose="020B0604020202020204" pitchFamily="34" charset="0"/>
              <a:ea typeface="楷体" panose="02010609060101010101" charset="-122"/>
              <a:sym typeface="楷体" panose="02010609060101010101" charset="-122"/>
            </a:endParaRPr>
          </a:p>
        </p:txBody>
      </p:sp>
      <p:sp>
        <p:nvSpPr>
          <p:cNvPr id="33795" name="文本框 6"/>
          <p:cNvSpPr txBox="1"/>
          <p:nvPr/>
        </p:nvSpPr>
        <p:spPr>
          <a:xfrm>
            <a:off x="658813" y="638175"/>
            <a:ext cx="2214562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期中阶段：</a:t>
            </a:r>
            <a:endParaRPr lang="zh-CN" altLang="en-US" sz="3200">
              <a:latin typeface="Arial" panose="020B0604020202020204" pitchFamily="34" charset="0"/>
              <a:ea typeface="楷体" panose="02010609060101010101" charset="-122"/>
              <a:sym typeface="楷体" panose="02010609060101010101" charset="-122"/>
            </a:endParaRPr>
          </a:p>
        </p:txBody>
      </p:sp>
      <p:sp>
        <p:nvSpPr>
          <p:cNvPr id="33796" name="文本框 99"/>
          <p:cNvSpPr txBox="1"/>
          <p:nvPr/>
        </p:nvSpPr>
        <p:spPr>
          <a:xfrm>
            <a:off x="534988" y="1416050"/>
            <a:ext cx="7821612" cy="28613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355600"/>
            <a:r>
              <a:rPr lang="zh-CN" sz="2000">
                <a:latin typeface="微软雅黑" panose="020B0503020204020204" charset="-122"/>
                <a:ea typeface="微软雅黑" panose="020B0503020204020204" charset="-122"/>
              </a:rPr>
              <a:t>期中：督促学生进行上网学习</a:t>
            </a:r>
            <a:r>
              <a:rPr lang="zh-CN" altLang="zh-CN" sz="2000">
                <a:latin typeface="微软雅黑" panose="020B0503020204020204" charset="-122"/>
                <a:ea typeface="微软雅黑" panose="020B0503020204020204" charset="-122"/>
              </a:rPr>
              <a:t>和形考</a:t>
            </a:r>
            <a:endParaRPr lang="zh-CN" altLang="zh-CN" sz="2000"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endParaRPr lang="zh-CN" sz="2000"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r>
              <a:rPr lang="zh-CN" sz="2000">
                <a:latin typeface="微软雅黑" panose="020B0503020204020204" charset="-122"/>
                <a:ea typeface="微软雅黑" panose="020B0503020204020204" charset="-122"/>
              </a:rPr>
              <a:t>做好形成性考核导考工作。辅导教师务必为学员提供形成性考核答案。</a:t>
            </a:r>
            <a:endParaRPr lang="zh-CN" sz="2000"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endParaRPr lang="zh-CN" sz="2000"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r>
              <a:rPr lang="zh-CN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形成性考核任务为题库随机作业的，至少下载5位学员的形考任务回顾题目和答案。</a:t>
            </a:r>
            <a:endParaRPr lang="en-US" altLang="zh-CN" sz="20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endParaRPr lang="en-US" altLang="zh-CN" sz="20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r>
              <a:rPr lang="zh-CN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形考指导</a:t>
            </a:r>
            <a:r>
              <a:rPr lang="zh-CN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编辑整理后于4月30日前发在班级QQ群。</a:t>
            </a:r>
            <a:endParaRPr lang="zh-CN" sz="20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3793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456113" y="5049838"/>
            <a:ext cx="4595812" cy="1741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794" name="文本框 5"/>
          <p:cNvSpPr txBox="1"/>
          <p:nvPr/>
        </p:nvSpPr>
        <p:spPr>
          <a:xfrm>
            <a:off x="658813" y="249238"/>
            <a:ext cx="2239962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二、教学流程与职责</a:t>
            </a:r>
            <a:endParaRPr lang="zh-CN" altLang="en-US">
              <a:latin typeface="Arial" panose="020B0604020202020204" pitchFamily="34" charset="0"/>
              <a:ea typeface="楷体" panose="02010609060101010101" charset="-122"/>
              <a:sym typeface="楷体" panose="02010609060101010101" charset="-122"/>
            </a:endParaRPr>
          </a:p>
        </p:txBody>
      </p:sp>
      <p:sp>
        <p:nvSpPr>
          <p:cNvPr id="33795" name="文本框 6"/>
          <p:cNvSpPr txBox="1"/>
          <p:nvPr/>
        </p:nvSpPr>
        <p:spPr>
          <a:xfrm>
            <a:off x="658813" y="638175"/>
            <a:ext cx="2214562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期中阶段：</a:t>
            </a:r>
            <a:endParaRPr lang="zh-CN" altLang="en-US" sz="3200">
              <a:latin typeface="Arial" panose="020B0604020202020204" pitchFamily="34" charset="0"/>
              <a:ea typeface="楷体" panose="02010609060101010101" charset="-122"/>
              <a:sym typeface="楷体" panose="02010609060101010101" charset="-122"/>
            </a:endParaRPr>
          </a:p>
        </p:txBody>
      </p:sp>
      <p:sp>
        <p:nvSpPr>
          <p:cNvPr id="33796" name="文本框 99"/>
          <p:cNvSpPr txBox="1"/>
          <p:nvPr/>
        </p:nvSpPr>
        <p:spPr>
          <a:xfrm>
            <a:off x="534988" y="1416050"/>
            <a:ext cx="7821612" cy="3784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355600"/>
            <a:r>
              <a:rPr lang="zh-CN" sz="2000">
                <a:latin typeface="微软雅黑" panose="020B0503020204020204" charset="-122"/>
                <a:ea typeface="微软雅黑" panose="020B0503020204020204" charset="-122"/>
              </a:rPr>
              <a:t>期中：督促学生进行上网学习</a:t>
            </a:r>
            <a:r>
              <a:rPr lang="zh-CN" altLang="zh-CN" sz="2000">
                <a:latin typeface="微软雅黑" panose="020B0503020204020204" charset="-122"/>
                <a:ea typeface="微软雅黑" panose="020B0503020204020204" charset="-122"/>
              </a:rPr>
              <a:t>和形考</a:t>
            </a:r>
            <a:endParaRPr lang="zh-CN" altLang="zh-CN" sz="2000"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endParaRPr lang="zh-CN" sz="2000"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r>
              <a:rPr lang="en-US" altLang="zh-CN" sz="2000" dirty="0">
                <a:solidFill>
                  <a:srgbClr val="FF0000"/>
                </a:solidFill>
                <a:ea typeface="微软雅黑" panose="020B0503020204020204" charset="-122"/>
                <a:sym typeface="+mn-ea"/>
              </a:rPr>
              <a:t>5</a:t>
            </a:r>
            <a:r>
              <a:rPr lang="zh-CN" altLang="en-US" sz="2000" dirty="0">
                <a:solidFill>
                  <a:srgbClr val="FF0000"/>
                </a:solidFill>
                <a:ea typeface="微软雅黑" panose="020B0503020204020204" charset="-122"/>
                <a:sym typeface="+mn-ea"/>
              </a:rPr>
              <a:t>月</a:t>
            </a:r>
            <a:r>
              <a:rPr lang="en-US" altLang="zh-CN" sz="2000" dirty="0">
                <a:solidFill>
                  <a:srgbClr val="FF0000"/>
                </a:solidFill>
                <a:ea typeface="微软雅黑" panose="020B0503020204020204" charset="-122"/>
                <a:sym typeface="+mn-ea"/>
              </a:rPr>
              <a:t>30</a:t>
            </a:r>
            <a:r>
              <a:rPr lang="zh-CN" altLang="en-US" sz="2000" dirty="0">
                <a:solidFill>
                  <a:srgbClr val="FF0000"/>
                </a:solidFill>
                <a:ea typeface="微软雅黑" panose="020B0503020204020204" charset="-122"/>
                <a:sym typeface="+mn-ea"/>
              </a:rPr>
              <a:t>日之前将导考方案与复习附件打包上传至班级</a:t>
            </a:r>
            <a:r>
              <a:rPr lang="en-US" altLang="zh-CN" sz="2000" dirty="0">
                <a:solidFill>
                  <a:srgbClr val="FF0000"/>
                </a:solidFill>
                <a:ea typeface="微软雅黑" panose="020B0503020204020204" charset="-122"/>
                <a:sym typeface="+mn-ea"/>
              </a:rPr>
              <a:t>QQ</a:t>
            </a:r>
            <a:r>
              <a:rPr lang="zh-CN" altLang="en-US" sz="2000" dirty="0">
                <a:solidFill>
                  <a:srgbClr val="FF0000"/>
                </a:solidFill>
                <a:ea typeface="微软雅黑" panose="020B0503020204020204" charset="-122"/>
                <a:sym typeface="+mn-ea"/>
              </a:rPr>
              <a:t>群，同时打包传至邮箱 </a:t>
            </a:r>
            <a:r>
              <a:rPr lang="en-US" altLang="zh-CN" sz="2000" dirty="0">
                <a:solidFill>
                  <a:srgbClr val="FF0000"/>
                </a:solidFill>
                <a:ea typeface="微软雅黑" panose="020B0503020204020204" charset="-122"/>
                <a:sym typeface="+mn-ea"/>
              </a:rPr>
              <a:t>49223916@qq.com</a:t>
            </a:r>
            <a:endParaRPr lang="en-US" altLang="zh-CN" sz="20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indent="355600"/>
            <a:endParaRPr lang="zh-CN" sz="2000"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r>
              <a:rPr lang="zh-CN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10人以上</a:t>
            </a:r>
            <a:r>
              <a:rPr lang="zh-CN" sz="2000">
                <a:latin typeface="微软雅黑" panose="020B0503020204020204" charset="-122"/>
                <a:ea typeface="微软雅黑" panose="020B0503020204020204" charset="-122"/>
              </a:rPr>
              <a:t>：按时组织3次实时活动（实时活动区开设徐州开大讨论帖）监控学生形考通过率/发贴数/学习行为次数/3次实时活动参与度。完成教师个人教学行为指标，完成导考方案。</a:t>
            </a:r>
            <a:endParaRPr lang="zh-CN" sz="2000"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endParaRPr lang="zh-CN" sz="2000"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r>
              <a:rPr lang="zh-CN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1-9人</a:t>
            </a:r>
            <a:r>
              <a:rPr lang="zh-CN" sz="2000">
                <a:latin typeface="微软雅黑" panose="020B0503020204020204" charset="-122"/>
                <a:ea typeface="微软雅黑" panose="020B0503020204020204" charset="-122"/>
              </a:rPr>
              <a:t>：完成导考方案。</a:t>
            </a:r>
            <a:endParaRPr lang="zh-CN" sz="2000"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endParaRPr lang="zh-CN" sz="2000"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endParaRPr lang="zh-CN" sz="20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9937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456113" y="5049838"/>
            <a:ext cx="4595812" cy="1741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9938" name="文本框 5"/>
          <p:cNvSpPr txBox="1"/>
          <p:nvPr/>
        </p:nvSpPr>
        <p:spPr>
          <a:xfrm>
            <a:off x="658813" y="249238"/>
            <a:ext cx="2239962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二、教学流程与职责</a:t>
            </a:r>
            <a:endParaRPr lang="zh-CN" altLang="en-US">
              <a:latin typeface="Arial" panose="020B0604020202020204" pitchFamily="34" charset="0"/>
              <a:ea typeface="楷体" panose="02010609060101010101" charset="-122"/>
              <a:sym typeface="楷体" panose="02010609060101010101" charset="-122"/>
            </a:endParaRPr>
          </a:p>
        </p:txBody>
      </p:sp>
      <p:sp>
        <p:nvSpPr>
          <p:cNvPr id="39939" name="文本框 6"/>
          <p:cNvSpPr txBox="1"/>
          <p:nvPr/>
        </p:nvSpPr>
        <p:spPr>
          <a:xfrm>
            <a:off x="658813" y="617855"/>
            <a:ext cx="221488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期中阶段：</a:t>
            </a:r>
            <a:endParaRPr lang="zh-CN" altLang="en-US" sz="3200">
              <a:latin typeface="Arial" panose="020B0604020202020204" pitchFamily="34" charset="0"/>
              <a:ea typeface="楷体" panose="02010609060101010101" charset="-122"/>
              <a:sym typeface="楷体" panose="02010609060101010101" charset="-122"/>
            </a:endParaRPr>
          </a:p>
        </p:txBody>
      </p:sp>
      <p:sp>
        <p:nvSpPr>
          <p:cNvPr id="39940" name="文本框 99"/>
          <p:cNvSpPr txBox="1"/>
          <p:nvPr/>
        </p:nvSpPr>
        <p:spPr>
          <a:xfrm>
            <a:off x="661353" y="1201103"/>
            <a:ext cx="7821612" cy="44926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</a:pPr>
            <a:endParaRPr lang="en-US" altLang="zh-CN" sz="2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全形考课程也填写导考方案。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5</a:t>
            </a:r>
            <a:r>
              <a:rPr lang="zh-CN" altLang="en-US" sz="2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月</a:t>
            </a:r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30</a:t>
            </a:r>
            <a:r>
              <a:rPr lang="zh-CN" altLang="en-US" sz="2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日之前省校未发布大作业题目的课程可推迟提交。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>
                <a:ea typeface="微软雅黑" panose="020B0503020204020204" charset="-122"/>
                <a:sym typeface="+mn-ea"/>
              </a:rPr>
              <a:t>同一平台课程，但本专科不同考试方式请提供</a:t>
            </a:r>
            <a:r>
              <a:rPr lang="en-US" altLang="zh-CN" sz="2000" dirty="0">
                <a:ea typeface="微软雅黑" panose="020B0503020204020204" charset="-122"/>
                <a:sym typeface="+mn-ea"/>
              </a:rPr>
              <a:t>2</a:t>
            </a:r>
            <a:r>
              <a:rPr lang="zh-CN" altLang="en-US" sz="2000" dirty="0">
                <a:ea typeface="微软雅黑" panose="020B0503020204020204" charset="-122"/>
                <a:sym typeface="+mn-ea"/>
              </a:rPr>
              <a:t>份导考方案。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上机考试的课程，请注意提供的复习题库应符合上机考试的题型。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楷体" panose="0201060906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  <a:sym typeface="楷体" panose="02010609060101010101" charset="-122"/>
              </a:rPr>
              <a:t>关于笔试的课程，历年试卷务必给学生提供近三年的，很多老试卷和现在的试卷题型完全不一样了！！请老师们核对检查！提供相同题型的试卷！</a:t>
            </a:r>
            <a:endParaRPr lang="zh-CN" altLang="en-US" sz="20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  <a:sym typeface="楷体" panose="0201060906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  <a:sym typeface="楷体" panose="02010609060101010101" charset="-122"/>
              </a:rPr>
              <a:t>历年试卷库地址：</a:t>
            </a:r>
            <a:r>
              <a:rPr lang="zh-CN" altLang="en-US" sz="20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  <a:sym typeface="楷体" panose="02010609060101010101" charset="-122"/>
                <a:hlinkClick r:id="rId3" tooltip=""/>
              </a:rPr>
              <a:t>http://tsg.nbtvu.net.cn/dzwx/testpaper/index.psp</a:t>
            </a:r>
            <a:endParaRPr lang="zh-CN" altLang="en-US" sz="20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  <a:sym typeface="楷体" panose="0201060906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  <a:sym typeface="楷体" panose="02010609060101010101" charset="-122"/>
              </a:rPr>
              <a:t>进入后点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  <a:sym typeface="楷体" panose="02010609060101010101" charset="-122"/>
              </a:rPr>
              <a:t>“</a:t>
            </a:r>
            <a:r>
              <a:rPr lang="zh-CN" altLang="en-US" sz="20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  <a:sym typeface="楷体" panose="02010609060101010101" charset="-122"/>
              </a:rPr>
              <a:t>数字资源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  <a:sym typeface="楷体" panose="02010609060101010101" charset="-122"/>
              </a:rPr>
              <a:t>”→“</a:t>
            </a:r>
            <a:r>
              <a:rPr lang="zh-CN" altLang="en-US" sz="20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  <a:sym typeface="楷体" panose="02010609060101010101" charset="-122"/>
              </a:rPr>
              <a:t>开放在线试卷库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  <a:sym typeface="楷体" panose="02010609060101010101" charset="-122"/>
              </a:rPr>
              <a:t>”</a:t>
            </a:r>
            <a:endParaRPr lang="en-US" altLang="zh-CN" sz="20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  <a:sym typeface="楷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841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456113" y="5049838"/>
            <a:ext cx="4595812" cy="1741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842" name="文本框 5"/>
          <p:cNvSpPr txBox="1"/>
          <p:nvPr/>
        </p:nvSpPr>
        <p:spPr>
          <a:xfrm>
            <a:off x="658813" y="249238"/>
            <a:ext cx="2239962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二、教学流程与职责</a:t>
            </a:r>
            <a:endParaRPr lang="zh-CN" altLang="en-US">
              <a:latin typeface="Arial" panose="020B0604020202020204" pitchFamily="34" charset="0"/>
              <a:ea typeface="楷体" panose="02010609060101010101" charset="-122"/>
              <a:sym typeface="楷体" panose="02010609060101010101" charset="-122"/>
            </a:endParaRPr>
          </a:p>
        </p:txBody>
      </p:sp>
      <p:sp>
        <p:nvSpPr>
          <p:cNvPr id="35843" name="文本框 6"/>
          <p:cNvSpPr txBox="1"/>
          <p:nvPr/>
        </p:nvSpPr>
        <p:spPr>
          <a:xfrm>
            <a:off x="658813" y="638175"/>
            <a:ext cx="2214562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期中阶段：</a:t>
            </a:r>
            <a:endParaRPr lang="zh-CN" altLang="en-US" sz="3200">
              <a:latin typeface="Arial" panose="020B0604020202020204" pitchFamily="34" charset="0"/>
              <a:ea typeface="楷体" panose="02010609060101010101" charset="-122"/>
              <a:sym typeface="楷体" panose="02010609060101010101" charset="-122"/>
            </a:endParaRPr>
          </a:p>
        </p:txBody>
      </p:sp>
      <p:sp>
        <p:nvSpPr>
          <p:cNvPr id="35844" name="文本框 99"/>
          <p:cNvSpPr txBox="1"/>
          <p:nvPr/>
        </p:nvSpPr>
        <p:spPr>
          <a:xfrm>
            <a:off x="534988" y="1416050"/>
            <a:ext cx="7821612" cy="5207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355600"/>
            <a:r>
              <a:rPr lang="zh-CN" altLang="zh-CN" sz="2800">
                <a:latin typeface="微软雅黑" panose="020B0503020204020204" charset="-122"/>
                <a:ea typeface="微软雅黑" panose="020B0503020204020204" charset="-122"/>
              </a:rPr>
              <a:t>督促学生完成网上形考，关注形考通过情况。</a:t>
            </a:r>
            <a:endParaRPr lang="zh-CN" altLang="zh-CN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988" y="2155825"/>
            <a:ext cx="7448550" cy="3562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 descr="R$CA572PF%G0@~{KDN(QT)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825" y="2155825"/>
            <a:ext cx="7372350" cy="3409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 descr="LTK$TOG2B)9X90VOYDQLQLW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4525" y="2295525"/>
            <a:ext cx="5670550" cy="3130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 descr="I}ZRM_29FEPE@%$O5I@6M(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38" y="2138363"/>
            <a:ext cx="9202737" cy="3597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QJ0HTHQ766U9[6X0EO5~BA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988" y="1517650"/>
            <a:ext cx="8191500" cy="46863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89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456113" y="5049838"/>
            <a:ext cx="4595812" cy="1741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890" name="文本框 5"/>
          <p:cNvSpPr txBox="1"/>
          <p:nvPr/>
        </p:nvSpPr>
        <p:spPr>
          <a:xfrm>
            <a:off x="658813" y="249238"/>
            <a:ext cx="2239962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二、教学流程与职责</a:t>
            </a:r>
            <a:endParaRPr lang="zh-CN" altLang="en-US">
              <a:latin typeface="Arial" panose="020B0604020202020204" pitchFamily="34" charset="0"/>
              <a:ea typeface="楷体" panose="02010609060101010101" charset="-122"/>
              <a:sym typeface="楷体" panose="02010609060101010101" charset="-122"/>
            </a:endParaRPr>
          </a:p>
        </p:txBody>
      </p:sp>
      <p:sp>
        <p:nvSpPr>
          <p:cNvPr id="37891" name="文本框 6"/>
          <p:cNvSpPr txBox="1"/>
          <p:nvPr/>
        </p:nvSpPr>
        <p:spPr>
          <a:xfrm>
            <a:off x="658813" y="638175"/>
            <a:ext cx="2214562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期中阶段：</a:t>
            </a:r>
            <a:endParaRPr lang="zh-CN" altLang="en-US" sz="3200">
              <a:latin typeface="Arial" panose="020B0604020202020204" pitchFamily="34" charset="0"/>
              <a:ea typeface="楷体" panose="02010609060101010101" charset="-122"/>
              <a:sym typeface="楷体" panose="02010609060101010101" charset="-122"/>
            </a:endParaRPr>
          </a:p>
        </p:txBody>
      </p:sp>
      <p:sp>
        <p:nvSpPr>
          <p:cNvPr id="37892" name="文本框 99"/>
          <p:cNvSpPr txBox="1"/>
          <p:nvPr/>
        </p:nvSpPr>
        <p:spPr>
          <a:xfrm>
            <a:off x="534988" y="1416050"/>
            <a:ext cx="7821612" cy="1938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355600"/>
            <a:r>
              <a:rPr lang="zh-CN" altLang="en-US" sz="20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注意：</a:t>
            </a:r>
            <a:endParaRPr lang="zh-CN" altLang="en-US" sz="20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indent="355600"/>
            <a:endParaRPr lang="zh-CN" altLang="en-US" sz="20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indent="355600"/>
            <a:r>
              <a:rPr lang="zh-CN" altLang="en-US" sz="20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1、平台上形考成绩显示的仅为登陆过平台点击过作业的学生。未登陆过的学生不显示，所以人数和选课人数不一样。</a:t>
            </a:r>
            <a:endParaRPr lang="zh-CN" altLang="en-US" sz="20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indent="355600"/>
            <a:endParaRPr lang="zh-CN" altLang="en-US" sz="20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indent="355600"/>
            <a:r>
              <a:rPr lang="zh-CN" altLang="en-US" sz="20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2、一定要核对自己进入的区域是20春的而不是19秋及之前的。</a:t>
            </a:r>
            <a:endParaRPr lang="zh-CN" altLang="en-US" sz="20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198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456113" y="5049838"/>
            <a:ext cx="4595812" cy="1741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986" name="文本框 5"/>
          <p:cNvSpPr txBox="1"/>
          <p:nvPr/>
        </p:nvSpPr>
        <p:spPr>
          <a:xfrm>
            <a:off x="658813" y="249238"/>
            <a:ext cx="2239962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二、教学流程与职责</a:t>
            </a:r>
            <a:endParaRPr lang="zh-CN" altLang="en-US">
              <a:latin typeface="Arial" panose="020B0604020202020204" pitchFamily="34" charset="0"/>
              <a:ea typeface="楷体" panose="02010609060101010101" charset="-122"/>
              <a:sym typeface="楷体" panose="02010609060101010101" charset="-122"/>
            </a:endParaRPr>
          </a:p>
        </p:txBody>
      </p:sp>
      <p:sp>
        <p:nvSpPr>
          <p:cNvPr id="41987" name="文本框 6"/>
          <p:cNvSpPr txBox="1"/>
          <p:nvPr/>
        </p:nvSpPr>
        <p:spPr>
          <a:xfrm>
            <a:off x="658813" y="638175"/>
            <a:ext cx="2214562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期中阶段：</a:t>
            </a:r>
            <a:endParaRPr lang="zh-CN" altLang="en-US" sz="3200">
              <a:latin typeface="Arial" panose="020B0604020202020204" pitchFamily="34" charset="0"/>
              <a:ea typeface="楷体" panose="02010609060101010101" charset="-122"/>
              <a:sym typeface="楷体" panose="02010609060101010101" charset="-122"/>
            </a:endParaRPr>
          </a:p>
        </p:txBody>
      </p:sp>
      <p:pic>
        <p:nvPicPr>
          <p:cNvPr id="41988" name="图片 1" descr="@1X4{16A1FSU}R3J8SL(7`W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9555" y="2002155"/>
            <a:ext cx="6105525" cy="4432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049020" y="1209675"/>
            <a:ext cx="71056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临近报考时，教师群里会</a:t>
            </a:r>
            <a:r>
              <a:rPr lang="zh-CN" altLang="en-US"/>
              <a:t>上传</a:t>
            </a:r>
            <a:r>
              <a:rPr lang="en-US" altLang="zh-CN"/>
              <a:t>2020</a:t>
            </a:r>
            <a:r>
              <a:rPr lang="zh-CN" altLang="en-US"/>
              <a:t>春考试文件，届时请老师们下载后核对终考和形考手段，如图。</a:t>
            </a:r>
            <a:r>
              <a:rPr lang="zh-CN" altLang="en-US">
                <a:solidFill>
                  <a:srgbClr val="FF0000"/>
                </a:solidFill>
              </a:rPr>
              <a:t>形考手段为网核即为网上成绩，如是纸考要把形考成绩报给班主任</a:t>
            </a:r>
            <a:r>
              <a:rPr lang="zh-CN" altLang="en-US"/>
              <a:t>。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4033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456113" y="5049838"/>
            <a:ext cx="4595812" cy="1741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4034" name="文本框 5"/>
          <p:cNvSpPr txBox="1"/>
          <p:nvPr/>
        </p:nvSpPr>
        <p:spPr>
          <a:xfrm>
            <a:off x="658813" y="249238"/>
            <a:ext cx="2239962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二、教学流程与职责</a:t>
            </a:r>
            <a:endParaRPr lang="zh-CN" altLang="en-US">
              <a:latin typeface="Arial" panose="020B0604020202020204" pitchFamily="34" charset="0"/>
              <a:ea typeface="楷体" panose="02010609060101010101" charset="-122"/>
              <a:sym typeface="楷体" panose="02010609060101010101" charset="-122"/>
            </a:endParaRPr>
          </a:p>
        </p:txBody>
      </p:sp>
      <p:sp>
        <p:nvSpPr>
          <p:cNvPr id="44035" name="文本框 6"/>
          <p:cNvSpPr txBox="1"/>
          <p:nvPr/>
        </p:nvSpPr>
        <p:spPr>
          <a:xfrm>
            <a:off x="658813" y="638175"/>
            <a:ext cx="2214562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200">
                <a:latin typeface="Arial" panose="020B0604020202020204" pitchFamily="34" charset="0"/>
                <a:ea typeface="楷体" panose="02010609060101010101" charset="-122"/>
                <a:sym typeface="楷体" panose="02010609060101010101" charset="-122"/>
              </a:rPr>
              <a:t>期末阶段：</a:t>
            </a:r>
            <a:endParaRPr lang="zh-CN" altLang="en-US" sz="3200">
              <a:latin typeface="Arial" panose="020B0604020202020204" pitchFamily="34" charset="0"/>
              <a:ea typeface="楷体" panose="02010609060101010101" charset="-122"/>
              <a:sym typeface="楷体" panose="02010609060101010101" charset="-122"/>
            </a:endParaRPr>
          </a:p>
        </p:txBody>
      </p:sp>
      <p:sp>
        <p:nvSpPr>
          <p:cNvPr id="44036" name="文本框 99"/>
          <p:cNvSpPr txBox="1"/>
          <p:nvPr/>
        </p:nvSpPr>
        <p:spPr>
          <a:xfrm>
            <a:off x="534988" y="1416050"/>
            <a:ext cx="7821612" cy="16300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355600"/>
            <a:r>
              <a:rPr lang="zh-CN" sz="2000">
                <a:latin typeface="微软雅黑" panose="020B0503020204020204" charset="-122"/>
                <a:ea typeface="微软雅黑" panose="020B0503020204020204" charset="-122"/>
              </a:rPr>
              <a:t>加大力度提高网上作业通过率与平台学习行为次数</a:t>
            </a:r>
            <a:endParaRPr lang="zh-CN" sz="2000"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endParaRPr lang="zh-CN" sz="2000"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r>
              <a:rPr lang="zh-CN" sz="2000">
                <a:latin typeface="微软雅黑" panose="020B0503020204020204" charset="-122"/>
                <a:ea typeface="微软雅黑" panose="020B0503020204020204" charset="-122"/>
              </a:rPr>
              <a:t>10人以上常规班完成表④期末小结，1-9人小班无期末小结。</a:t>
            </a:r>
            <a:endParaRPr lang="zh-CN" sz="2000"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endParaRPr lang="zh-CN" sz="2000">
              <a:latin typeface="微软雅黑" panose="020B0503020204020204" charset="-122"/>
              <a:ea typeface="微软雅黑" panose="020B0503020204020204" charset="-122"/>
            </a:endParaRPr>
          </a:p>
          <a:p>
            <a:pPr indent="355600"/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</a:rPr>
              <a:t>7</a:t>
            </a:r>
            <a:r>
              <a:rPr lang="zh-CN" sz="2000">
                <a:latin typeface="微软雅黑" panose="020B0503020204020204" charset="-122"/>
                <a:ea typeface="微软雅黑" panose="020B0503020204020204" charset="-122"/>
              </a:rPr>
              <a:t>月3日前期末小结发送至教研中心邮箱49223916@qq.com。</a:t>
            </a:r>
            <a:endParaRPr lang="zh-CN" sz="20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2876550" y="3208338"/>
            <a:ext cx="3641725" cy="646113"/>
          </a:xfrm>
        </p:spPr>
        <p:txBody>
          <a:bodyPr wrap="square" anchor="t" anchorCtr="0">
            <a:normAutofit fontScale="90000"/>
          </a:bodyPr>
          <a:lstStyle/>
          <a:p>
            <a: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4000" b="0" i="0" u="none" strike="noStrike" kern="1200" cap="none" spc="0" normalizeH="0" baseline="0" noProof="1">
                <a:solidFill>
                  <a:schemeClr val="tx2"/>
                </a:solidFill>
                <a:latin typeface="+mj-lt"/>
                <a:ea typeface="+mj-ea"/>
                <a:cs typeface="+mj-cs"/>
                <a:sym typeface="+mn-lt"/>
              </a:rPr>
              <a:t>检查项目细则</a:t>
            </a:r>
            <a:endParaRPr kumimoji="0" lang="zh-CN" altLang="en-US" sz="4000" b="0" i="0" u="none" strike="noStrike" kern="1200" cap="none" spc="0" normalizeH="0" baseline="0" noProof="1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3524250" y="1917700"/>
            <a:ext cx="2344738" cy="1200150"/>
          </a:xfrm>
        </p:spPr>
        <p:txBody>
          <a:bodyPr anchor="b" anchorCtr="0">
            <a:normAutofit fontScale="90000"/>
          </a:bodyPr>
          <a:lstStyle/>
          <a:p>
            <a: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8000" b="0" i="0" u="none" strike="noStrike" kern="1200" cap="none" spc="0" normalizeH="0" baseline="0" noProof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叁</a:t>
            </a:r>
            <a:endParaRPr kumimoji="0" lang="zh-CN" altLang="en-US" sz="8000" b="0" i="0" u="none" strike="noStrike" kern="1200" cap="none" spc="0" normalizeH="0" baseline="0" noProof="1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8129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5563" y="215900"/>
            <a:ext cx="9050337" cy="6426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130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622335">
            <a:off x="307975" y="4435475"/>
            <a:ext cx="1525588" cy="18049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131" name="图片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380288" y="5238750"/>
            <a:ext cx="433387" cy="452438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2" name="表格 1"/>
          <p:cNvGraphicFramePr/>
          <p:nvPr>
            <p:custDataLst>
              <p:tags r:id="rId7"/>
            </p:custDataLst>
          </p:nvPr>
        </p:nvGraphicFramePr>
        <p:xfrm>
          <a:off x="1084263" y="215900"/>
          <a:ext cx="6974840" cy="5558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1265"/>
                <a:gridCol w="1075690"/>
                <a:gridCol w="2531110"/>
                <a:gridCol w="866775"/>
              </a:tblGrid>
              <a:tr h="26289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10人以上常规班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1-9人小班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（期初）实施方案（教师用）</a:t>
                      </a:r>
                      <a:endParaRPr lang="zh-CN" altLang="en-US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10分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加入班级QQ群与作业辅导情况</a:t>
                      </a:r>
                      <a:endParaRPr lang="zh-CN" altLang="en-US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20分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8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（期初）导学方案（学生用）</a:t>
                      </a:r>
                      <a:endParaRPr lang="zh-CN" altLang="en-US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10分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（期中）1-9人导考方案</a:t>
                      </a:r>
                      <a:endParaRPr lang="zh-CN" altLang="en-US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20分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8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加入班级QQ群与群辅导情况</a:t>
                      </a:r>
                      <a:endParaRPr lang="zh-CN" altLang="en-US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10分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4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网上各项数据不为零，即至少发</a:t>
                      </a:r>
                      <a:r>
                        <a:rPr lang="en-US" altLang="zh-CN" sz="14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1</a:t>
                      </a:r>
                      <a:r>
                        <a:rPr lang="zh-CN" sz="14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贴</a:t>
                      </a:r>
                      <a:endParaRPr lang="zh-CN" sz="1400" b="1">
                        <a:solidFill>
                          <a:srgbClr val="000000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38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（期中）导考方案</a:t>
                      </a:r>
                      <a:endParaRPr lang="zh-CN" altLang="en-US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20分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38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（期末）课程小结</a:t>
                      </a:r>
                      <a:endParaRPr lang="zh-CN" altLang="en-US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20分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4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BBS 第1次实时活动组织情况</a:t>
                      </a:r>
                      <a:endParaRPr lang="zh-CN" altLang="en-US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10分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p>
                      <a:pPr indent="0" algn="ctr">
                        <a:buNone/>
                      </a:pPr>
                      <a:endParaRPr lang="en-US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rowSpan="3">
                  <a:txBody>
                    <a:bodyPr/>
                    <a:p>
                      <a:pPr indent="0" algn="ctr">
                        <a:buNone/>
                      </a:pPr>
                      <a:endParaRPr lang="en-US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BBS 第2次实时活动组织情况</a:t>
                      </a:r>
                      <a:endParaRPr lang="zh-CN" altLang="en-US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10分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</a:tr>
              <a:tr h="4578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BBS 第3次实时活动组织情况</a:t>
                      </a:r>
                      <a:endParaRPr lang="zh-CN" altLang="en-US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10分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578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平台登陆天数（</a:t>
                      </a:r>
                      <a:r>
                        <a:rPr lang="en-US" sz="1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</a:rPr>
                        <a:t>32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天）</a:t>
                      </a:r>
                      <a:endParaRPr lang="en-US" altLang="en-US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30分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8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平台行为次数（</a:t>
                      </a:r>
                      <a:r>
                        <a:rPr lang="en-US" sz="1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</a:rPr>
                        <a:t>2000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次）</a:t>
                      </a:r>
                      <a:endParaRPr lang="en-US" altLang="en-US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50分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平台发帖回帖数（</a:t>
                      </a:r>
                      <a:r>
                        <a:rPr lang="en-US" sz="1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</a:rPr>
                        <a:t>20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贴）</a:t>
                      </a:r>
                      <a:endParaRPr lang="en-US" altLang="en-US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20分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8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共计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200分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共计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</a:rPr>
                        <a:t>40分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8"/>
    </p:custData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0177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625" y="215900"/>
            <a:ext cx="9048750" cy="6426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178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622335">
            <a:off x="307975" y="4435475"/>
            <a:ext cx="1525588" cy="18049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179" name="图片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380288" y="5238750"/>
            <a:ext cx="433387" cy="4524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180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963" y="830263"/>
            <a:ext cx="8021637" cy="5451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647700" y="2014538"/>
            <a:ext cx="1554163" cy="1290638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auto"/>
            <a:endParaRPr lang="zh-CN" altLang="en-US" strike="noStrike" noProof="1"/>
          </a:p>
        </p:txBody>
      </p:sp>
      <p:sp>
        <p:nvSpPr>
          <p:cNvPr id="6" name="文本框 5"/>
          <p:cNvSpPr txBox="1"/>
          <p:nvPr/>
        </p:nvSpPr>
        <p:spPr>
          <a:xfrm>
            <a:off x="269875" y="3498850"/>
            <a:ext cx="4789488" cy="3698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通过点击任教情况</a:t>
            </a:r>
            <a:r>
              <a:rPr lang="en-US" altLang="zh-CN" sz="14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-</a:t>
            </a:r>
            <a:r>
              <a:rPr lang="zh-CN" altLang="en-US" sz="14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我的教学行为查看课程行为数据</a:t>
            </a:r>
            <a:endParaRPr lang="zh-CN" altLang="en-US" sz="14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  <p:custDataLst>
      <p:tags r:id="rId8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4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029075" y="1582738"/>
            <a:ext cx="968375" cy="3487738"/>
          </a:xfrm>
        </p:spPr>
        <p:txBody>
          <a:bodyPr>
            <a:normAutofit fontScale="90000"/>
          </a:bodyPr>
          <a:lstStyle/>
          <a:p>
            <a:pPr marL="0" marR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6000" b="0" i="0" u="none" strike="noStrike" kern="1200" cap="none" spc="0" normalizeH="0" baseline="0" noProof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谢谢</a:t>
            </a:r>
            <a:endParaRPr kumimoji="0" lang="zh-CN" altLang="en-US" sz="6000" b="0" i="0" u="none" strike="noStrike" kern="1200" cap="none" spc="0" normalizeH="0" baseline="0" noProof="1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9055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9055"/>
</p:tagLst>
</file>

<file path=ppt/tags/tag3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  <p:tag name="KSO_WM_TAG_VERSION" val="1.0"/>
  <p:tag name="KSO_WM_BEAUTIFY_FLAG" val="#wm#"/>
  <p:tag name="KSO_WM_COMBINE_RELATE_SLIDE_ID" val="background20185116_1"/>
  <p:tag name="KSO_WM_TEMPLATE_CATEGORY" val="custom"/>
  <p:tag name="KSO_WM_TEMPLATE_INDEX" val="20189055"/>
  <p:tag name="KSO_WM_TEMPLATE_SUBCATEGORY" val="combine"/>
  <p:tag name="KSO_WM_TEMPLATE_THUMBS_INDEX" val="1、5、6、7、8、9、10、13、14"/>
</p:tagLst>
</file>

<file path=ppt/tags/tag4.xml><?xml version="1.0" encoding="utf-8"?>
<p:tagLst xmlns:p="http://schemas.openxmlformats.org/presentationml/2006/main">
  <p:tag name="KSO_WM_TEMPLATE_CATEGORY" val="custom"/>
  <p:tag name="KSO_WM_TEMPLATE_INDEX" val="20189055"/>
  <p:tag name="KSO_WM_UNIT_TYPE" val="a"/>
  <p:tag name="KSO_WM_UNIT_INDEX" val="1"/>
  <p:tag name="KSO_WM_UNIT_LAYERLEVEL" val="1"/>
  <p:tag name="KSO_WM_UNIT_VALUE" val="5"/>
  <p:tag name="KSO_WM_UNIT_ISCONTENTSTITLE" val="0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1*a*1"/>
  <p:tag name="KSO_WM_UNIT_PRESET_TEXT" val="创意中国风"/>
</p:tagLst>
</file>

<file path=ppt/tags/tag5.xml><?xml version="1.0" encoding="utf-8"?>
<p:tagLst xmlns:p="http://schemas.openxmlformats.org/presentationml/2006/main">
  <p:tag name="KSO_WM_TEMPLATE_CATEGORY" val="custom"/>
  <p:tag name="KSO_WM_TEMPLATE_INDEX" val="20189055"/>
  <p:tag name="KSO_WM_UNIT_TYPE" val="b"/>
  <p:tag name="KSO_WM_UNIT_INDEX" val="1"/>
  <p:tag name="KSO_WM_UNIT_LAYERLEVEL" val="1"/>
  <p:tag name="KSO_WM_UNIT_VALUE" val="9"/>
  <p:tag name="KSO_WM_UNIT_ISCONTENTSTITLE" val="0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1*b*1"/>
  <p:tag name="KSO_WM_UNIT_PRESET_TEXT" val="文艺清新复古"/>
</p:tagLst>
</file>

<file path=ppt/tags/tag6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  <p:tag name="KSO_WM_TAG_VERSION" val="1.0"/>
  <p:tag name="KSO_WM_SLIDE_ITEM_CNT" val="2"/>
  <p:tag name="KSO_WM_SLIDE_LAYOUT" val="a_b"/>
  <p:tag name="KSO_WM_SLIDE_LAYOUT_CNT" val="1_1"/>
  <p:tag name="KSO_WM_SLIDE_TYPE" val="title"/>
  <p:tag name="KSO_WM_SLIDE_SUBTYPE" val="pureTxt"/>
  <p:tag name="KSO_WM_BEAUTIFY_FLAG" val="#wm#"/>
  <p:tag name="KSO_WM_COMBINE_RELATE_SLIDE_ID" val="background20185116_1"/>
  <p:tag name="KSO_WM_TEMPLATE_CATEGORY" val="custom"/>
  <p:tag name="KSO_WM_TEMPLATE_INDEX" val="20189055"/>
  <p:tag name="KSO_WM_SLIDE_ID" val="custom20189055_1"/>
  <p:tag name="KSO_WM_SLIDE_INDEX" val="1"/>
  <p:tag name="KSO_WM_TEMPLATE_SUBCATEGORY" val="combine"/>
  <p:tag name="KSO_WM_TEMPLATE_THUMBS_INDEX" val="1、5、6、7、8、9、10、13、14、"/>
  <p:tag name="KSO_WM_SPECIAL_SOURCE" val="bdnull"/>
</p:tagLst>
</file>

<file path=ppt/tags/tag7.xml><?xml version="1.0" encoding="utf-8"?>
<p:tagLst xmlns:p="http://schemas.openxmlformats.org/presentationml/2006/main">
  <p:tag name="KSO_WM_TEMPLATE_CATEGORY" val="custom"/>
  <p:tag name="KSO_WM_TEMPLATE_INDEX" val="20189055"/>
  <p:tag name="KSO_WM_UNIT_TYPE" val="l_h_i"/>
  <p:tag name="KSO_WM_UNIT_INDEX" val="1_2_1"/>
  <p:tag name="KSO_WM_UNIT_LAYERLEVEL" val="1_1_1"/>
  <p:tag name="KSO_WM_BEAUTIFY_FLAG" val="#wm#"/>
  <p:tag name="KSO_WM_TAG_VERSION" val="1.0"/>
  <p:tag name="KSO_WM_DIAGRAM_GROUP_CODE" val="l1-1"/>
  <p:tag name="KSO_WM_UNIT_ID" val="custom20189055_6*l_h_i*1_2_1"/>
  <p:tag name="KSO_WM_UNIT_USESOURCEFORMAT_APPLY" val="1"/>
</p:tagLst>
</file>

<file path=ppt/tags/tag8.xml><?xml version="1.0" encoding="utf-8"?>
<p:tagLst xmlns:p="http://schemas.openxmlformats.org/presentationml/2006/main">
  <p:tag name="KSO_WM_TEMPLATE_CATEGORY" val="custom"/>
  <p:tag name="KSO_WM_TEMPLATE_INDEX" val="20189055"/>
  <p:tag name="KSO_WM_UNIT_TYPE" val="l_h_i"/>
  <p:tag name="KSO_WM_UNIT_INDEX" val="1_3_1"/>
  <p:tag name="KSO_WM_UNIT_LAYERLEVEL" val="1_1_1"/>
  <p:tag name="KSO_WM_BEAUTIFY_FLAG" val="#wm#"/>
  <p:tag name="KSO_WM_TAG_VERSION" val="1.0"/>
  <p:tag name="KSO_WM_DIAGRAM_GROUP_CODE" val="l1-1"/>
  <p:tag name="KSO_WM_UNIT_ID" val="custom20189055_6*l_h_i*1_3_1"/>
  <p:tag name="KSO_WM_UNIT_USESOURCEFORMAT_APPLY" val="1"/>
</p:tagLst>
</file>

<file path=ppt/tags/tag9.xml><?xml version="1.0" encoding="utf-8"?>
<p:tagLst xmlns:p="http://schemas.openxmlformats.org/presentationml/2006/main">
  <p:tag name="KSO_WM_TEMPLATE_CATEGORY" val="custom"/>
  <p:tag name="KSO_WM_TEMPLATE_INDEX" val="20189055"/>
  <p:tag name="KSO_WM_UNIT_TYPE" val="l_h_i"/>
  <p:tag name="KSO_WM_UNIT_INDEX" val="1_1_1"/>
  <p:tag name="KSO_WM_UNIT_LAYERLEVEL" val="1_1_1"/>
  <p:tag name="KSO_WM_BEAUTIFY_FLAG" val="#wm#"/>
  <p:tag name="KSO_WM_TAG_VERSION" val="1.0"/>
  <p:tag name="KSO_WM_DIAGRAM_GROUP_CODE" val="l1-1"/>
  <p:tag name="KSO_WM_UNIT_ID" val="custom20189055_6*l_h_i*1_1_1"/>
  <p:tag name="KSO_WM_UNIT_USESOURCEFORMAT_APPLY" val="1"/>
</p:tagLst>
</file>

<file path=ppt/tags/tag10.xml><?xml version="1.0" encoding="utf-8"?>
<p:tagLst xmlns:p="http://schemas.openxmlformats.org/presentationml/2006/main">
  <p:tag name="KSO_WM_DIAGRAM_GROUP_CODE" val="l1_1"/>
  <p:tag name="KSO_WM_TAG_VERSION" val="1.0"/>
  <p:tag name="KSO_WM_BEAUTIFY_FLAG" val="#wm#"/>
  <p:tag name="KSO_WM_UNIT_TYPE" val="i"/>
  <p:tag name="KSO_WM_UNIT_ID" val="custom20189055_6*i*4"/>
  <p:tag name="KSO_WM_TEMPLATE_CATEGORY" val="custom"/>
  <p:tag name="KSO_WM_TEMPLATE_INDEX" val="20189055"/>
  <p:tag name="KSO_WM_UNIT_INDEX" val="4"/>
  <p:tag name="KSO_WM_UNIT_USESOURCEFORMAT_APPLY" val="1"/>
</p:tagLst>
</file>

<file path=ppt/tags/tag11.xml><?xml version="1.0" encoding="utf-8"?>
<p:tagLst xmlns:p="http://schemas.openxmlformats.org/presentationml/2006/main">
  <p:tag name="KSO_WM_DIAGRAM_GROUP_CODE" val="l1_1"/>
  <p:tag name="KSO_WM_TAG_VERSION" val="1.0"/>
  <p:tag name="KSO_WM_BEAUTIFY_FLAG" val="#wm#"/>
  <p:tag name="KSO_WM_UNIT_TYPE" val="i"/>
  <p:tag name="KSO_WM_UNIT_ID" val="custom20189055_6*i*5"/>
  <p:tag name="KSO_WM_TEMPLATE_CATEGORY" val="custom"/>
  <p:tag name="KSO_WM_TEMPLATE_INDEX" val="20189055"/>
  <p:tag name="KSO_WM_UNIT_INDEX" val="5"/>
  <p:tag name="KSO_WM_UNIT_USESOURCEFORMAT_APPLY" val="1"/>
</p:tagLst>
</file>

<file path=ppt/tags/tag12.xml><?xml version="1.0" encoding="utf-8"?>
<p:tagLst xmlns:p="http://schemas.openxmlformats.org/presentationml/2006/main">
  <p:tag name="KSO_WM_TEMPLATE_CATEGORY" val="custom"/>
  <p:tag name="KSO_WM_TEMPLATE_INDEX" val="20189055"/>
  <p:tag name="KSO_WM_UNIT_TYPE" val="l_h_i"/>
  <p:tag name="KSO_WM_UNIT_INDEX" val="1_1_2"/>
  <p:tag name="KSO_WM_UNIT_LAYERLEVEL" val="1_1_1"/>
  <p:tag name="KSO_WM_BEAUTIFY_FLAG" val="#wm#"/>
  <p:tag name="KSO_WM_TAG_VERSION" val="1.0"/>
  <p:tag name="KSO_WM_DIAGRAM_GROUP_CODE" val="l1-1"/>
  <p:tag name="KSO_WM_UNIT_ID" val="custom20189055_6*l_h_i*1_1_2"/>
  <p:tag name="KSO_WM_UNIT_TEXT_FILL_FORE_SCHEMECOLOR_INDEX" val="15"/>
  <p:tag name="KSO_WM_UNIT_TEXT_FILL_TYPE" val="1"/>
  <p:tag name="KSO_WM_UNIT_USESOURCEFORMAT_APPLY" val="1"/>
</p:tagLst>
</file>

<file path=ppt/tags/tag13.xml><?xml version="1.0" encoding="utf-8"?>
<p:tagLst xmlns:p="http://schemas.openxmlformats.org/presentationml/2006/main">
  <p:tag name="KSO_WM_TEMPLATE_CATEGORY" val="custom"/>
  <p:tag name="KSO_WM_TEMPLATE_INDEX" val="20189055"/>
  <p:tag name="KSO_WM_UNIT_TYPE" val="l_h_i"/>
  <p:tag name="KSO_WM_UNIT_INDEX" val="1_2_2"/>
  <p:tag name="KSO_WM_UNIT_LAYERLEVEL" val="1_1_1"/>
  <p:tag name="KSO_WM_BEAUTIFY_FLAG" val="#wm#"/>
  <p:tag name="KSO_WM_TAG_VERSION" val="1.0"/>
  <p:tag name="KSO_WM_DIAGRAM_GROUP_CODE" val="l1-1"/>
  <p:tag name="KSO_WM_UNIT_ID" val="custom20189055_6*l_h_i*1_2_2"/>
  <p:tag name="KSO_WM_UNIT_TEXT_FILL_FORE_SCHEMECOLOR_INDEX" val="15"/>
  <p:tag name="KSO_WM_UNIT_TEXT_FILL_TYPE" val="1"/>
  <p:tag name="KSO_WM_UNIT_USESOURCEFORMAT_APPLY" val="1"/>
</p:tagLst>
</file>

<file path=ppt/tags/tag14.xml><?xml version="1.0" encoding="utf-8"?>
<p:tagLst xmlns:p="http://schemas.openxmlformats.org/presentationml/2006/main">
  <p:tag name="KSO_WM_TEMPLATE_CATEGORY" val="custom"/>
  <p:tag name="KSO_WM_TEMPLATE_INDEX" val="20189055"/>
  <p:tag name="KSO_WM_UNIT_TYPE" val="l_h_i"/>
  <p:tag name="KSO_WM_UNIT_INDEX" val="1_3_2"/>
  <p:tag name="KSO_WM_UNIT_LAYERLEVEL" val="1_1_1"/>
  <p:tag name="KSO_WM_BEAUTIFY_FLAG" val="#wm#"/>
  <p:tag name="KSO_WM_TAG_VERSION" val="1.0"/>
  <p:tag name="KSO_WM_DIAGRAM_GROUP_CODE" val="l1-1"/>
  <p:tag name="KSO_WM_UNIT_ID" val="custom20189055_6*l_h_i*1_3_2"/>
  <p:tag name="KSO_WM_UNIT_TEXT_FILL_FORE_SCHEMECOLOR_INDEX" val="15"/>
  <p:tag name="KSO_WM_UNIT_TEXT_FILL_TYPE" val="1"/>
  <p:tag name="KSO_WM_UNIT_USESOURCEFORMAT_APPLY" val="1"/>
</p:tagLst>
</file>

<file path=ppt/tags/tag15.xml><?xml version="1.0" encoding="utf-8"?>
<p:tagLst xmlns:p="http://schemas.openxmlformats.org/presentationml/2006/main">
  <p:tag name="KSO_WM_TEMPLATE_CATEGORY" val="custom"/>
  <p:tag name="KSO_WM_TEMPLATE_INDEX" val="20189055"/>
  <p:tag name="KSO_WM_UNIT_TYPE" val="a"/>
  <p:tag name="KSO_WM_UNIT_INDEX" val="1"/>
  <p:tag name="KSO_WM_UNIT_LAYERLEVEL" val="1"/>
  <p:tag name="KSO_WM_UNIT_ISCONTENTSTITLE" val="1"/>
  <p:tag name="KSO_WM_UNIT_VALUE" val="4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_1"/>
  <p:tag name="KSO_WM_UNIT_ID" val="custom20189055_6*a*1"/>
  <p:tag name="KSO_WM_UNIT_PRESET_TEXT" val="目  录"/>
  <p:tag name="KSO_WM_UNIT_TEXT_FILL_FORE_SCHEMECOLOR_INDEX" val="15"/>
  <p:tag name="KSO_WM_UNIT_TEXT_FILL_TYPE" val="1"/>
  <p:tag name="KSO_WM_UNIT_USESOURCEFORMAT_APPLY" val="1"/>
</p:tagLst>
</file>

<file path=ppt/tags/tag16.xml><?xml version="1.0" encoding="utf-8"?>
<p:tagLst xmlns:p="http://schemas.openxmlformats.org/presentationml/2006/main">
  <p:tag name="KSO_WM_TEMPLATE_CATEGORY" val="custom"/>
  <p:tag name="KSO_WM_TEMPLATE_INDEX" val="20189055"/>
  <p:tag name="KSO_WM_UNIT_TYPE" val="l_h_f"/>
  <p:tag name="KSO_WM_UNIT_INDEX" val="1_1_1"/>
  <p:tag name="KSO_WM_UNIT_LAYERLEVEL" val="1_1_1"/>
  <p:tag name="KSO_WM_UNIT_VALUE" val="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ID" val="custom20189055_6*l_h_f*1_1_1"/>
  <p:tag name="KSO_WM_UNIT_PRESET_TEXT" val="请输入你的标题"/>
  <p:tag name="KSO_WM_UNIT_TEXT_FILL_FORE_SCHEMECOLOR_INDEX" val="15"/>
  <p:tag name="KSO_WM_UNIT_TEXT_FILL_TYPE" val="1"/>
  <p:tag name="KSO_WM_UNIT_USESOURCEFORMAT_APPLY" val="1"/>
</p:tagLst>
</file>

<file path=ppt/tags/tag17.xml><?xml version="1.0" encoding="utf-8"?>
<p:tagLst xmlns:p="http://schemas.openxmlformats.org/presentationml/2006/main">
  <p:tag name="KSO_WM_TEMPLATE_CATEGORY" val="custom"/>
  <p:tag name="KSO_WM_TEMPLATE_INDEX" val="20189055"/>
  <p:tag name="KSO_WM_UNIT_TYPE" val="l_h_f"/>
  <p:tag name="KSO_WM_UNIT_INDEX" val="1_1_1"/>
  <p:tag name="KSO_WM_UNIT_LAYERLEVEL" val="1_1_1"/>
  <p:tag name="KSO_WM_UNIT_VALUE" val="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ID" val="custom20189055_6*l_h_f*1_1_1"/>
  <p:tag name="KSO_WM_UNIT_PRESET_TEXT" val="请输入你的标题"/>
  <p:tag name="KSO_WM_UNIT_TEXT_FILL_FORE_SCHEMECOLOR_INDEX" val="15"/>
  <p:tag name="KSO_WM_UNIT_TEXT_FILL_TYPE" val="1"/>
  <p:tag name="KSO_WM_UNIT_USESOURCEFORMAT_APPLY" val="1"/>
</p:tagLst>
</file>

<file path=ppt/tags/tag18.xml><?xml version="1.0" encoding="utf-8"?>
<p:tagLst xmlns:p="http://schemas.openxmlformats.org/presentationml/2006/main">
  <p:tag name="KSO_WM_TEMPLATE_CATEGORY" val="custom"/>
  <p:tag name="KSO_WM_TEMPLATE_INDEX" val="20189055"/>
  <p:tag name="KSO_WM_UNIT_TYPE" val="l_h_f"/>
  <p:tag name="KSO_WM_UNIT_INDEX" val="1_1_1"/>
  <p:tag name="KSO_WM_UNIT_LAYERLEVEL" val="1_1_1"/>
  <p:tag name="KSO_WM_UNIT_VALUE" val="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ID" val="custom20189055_6*l_h_f*1_1_1"/>
  <p:tag name="KSO_WM_UNIT_PRESET_TEXT" val="请输入你的标题"/>
  <p:tag name="KSO_WM_UNIT_TEXT_FILL_FORE_SCHEMECOLOR_INDEX" val="15"/>
  <p:tag name="KSO_WM_UNIT_TEXT_FILL_TYPE" val="1"/>
  <p:tag name="KSO_WM_UNIT_USESOURCEFORMAT_APPLY" val="1"/>
</p:tagLst>
</file>

<file path=ppt/tags/tag19.xml><?xml version="1.0" encoding="utf-8"?>
<p:tagLst xmlns:p="http://schemas.openxmlformats.org/presentationml/2006/main">
  <p:tag name="KSO_WM_TAG_VERSION" val="1.0"/>
  <p:tag name="KSO_WM_SLIDE_ITEM_CNT" val="4"/>
  <p:tag name="KSO_WM_SLIDE_LAYOUT" val="a_l"/>
  <p:tag name="KSO_WM_SLIDE_LAYOUT_CNT" val="1_1"/>
  <p:tag name="KSO_WM_SLIDE_TYPE" val="contents"/>
  <p:tag name="KSO_WM_SLIDE_SUBTYPE" val="diag"/>
  <p:tag name="KSO_WM_BEAUTIFY_FLAG" val="#wm#"/>
  <p:tag name="KSO_WM_COMBINE_RELATE_SLIDE_ID" val="background20185116_6"/>
  <p:tag name="KSO_WM_TEMPLATE_CATEGORY" val="custom"/>
  <p:tag name="KSO_WM_TEMPLATE_INDEX" val="20189055"/>
  <p:tag name="KSO_WM_SLIDE_ID" val="custom20189055_6"/>
  <p:tag name="KSO_WM_SLIDE_INDEX" val="6"/>
  <p:tag name="KSO_WM_DIAGRAM_GROUP_CODE" val="l1-1"/>
  <p:tag name="KSO_WM_TEMPLATE_SUBCATEGORY" val="combine"/>
  <p:tag name="KSO_WM_SPECIAL_SOURCE" val="bdnull"/>
</p:tagLst>
</file>

<file path=ppt/tags/tag20.xml><?xml version="1.0" encoding="utf-8"?>
<p:tagLst xmlns:p="http://schemas.openxmlformats.org/presentationml/2006/main">
  <p:tag name="KSO_WM_TEMPLATE_CATEGORY" val="custom"/>
  <p:tag name="KSO_WM_TEMPLATE_INDEX" val="20189055"/>
  <p:tag name="KSO_WM_UNIT_TYPE" val="a"/>
  <p:tag name="KSO_WM_UNIT_INDEX" val="1"/>
  <p:tag name="KSO_WM_UNIT_LAYERLEVEL" val="1"/>
  <p:tag name="KSO_WM_UNIT_VALUE" val="6"/>
  <p:tag name="KSO_WM_UNIT_ISCONTENTSTITLE" val="0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7*a*1"/>
  <p:tag name="KSO_WM_UNIT_PRESET_TEXT" val="输入节标题"/>
</p:tagLst>
</file>

<file path=ppt/tags/tag21.xml><?xml version="1.0" encoding="utf-8"?>
<p:tagLst xmlns:p="http://schemas.openxmlformats.org/presentationml/2006/main">
  <p:tag name="KSO_WM_TEMPLATE_CATEGORY" val="custom"/>
  <p:tag name="KSO_WM_TEMPLATE_INDEX" val="20189055"/>
  <p:tag name="KSO_WM_UNIT_TYPE" val="e"/>
  <p:tag name="KSO_WM_UNIT_INDEX" val="1"/>
  <p:tag name="KSO_WM_UNIT_LAYERLEVEL" val="1"/>
  <p:tag name="KSO_WM_UNIT_VALUE" val="3"/>
  <p:tag name="KSO_WM_UNIT_HIGHLIGHT" val="0"/>
  <p:tag name="KSO_WM_UNIT_COMPATIBLE" val="1"/>
  <p:tag name="KSO_WM_UNIT_CLEAR" val="0"/>
  <p:tag name="KSO_WM_BEAUTIFY_FLAG" val="#wm#"/>
  <p:tag name="KSO_WM_TAG_VERSION" val="1.0"/>
  <p:tag name="KSO_WM_UNIT_ID" val="custom20189055_7*e*1"/>
  <p:tag name="KSO_WM_UNIT_PRESET_TEXT" val="壹"/>
</p:tagLst>
</file>

<file path=ppt/tags/tag22.xml><?xml version="1.0" encoding="utf-8"?>
<p:tagLst xmlns:p="http://schemas.openxmlformats.org/presentationml/2006/main">
  <p:tag name="KSO_WM_TAG_VERSION" val="1.0"/>
  <p:tag name="KSO_WM_SLIDE_ITEM_CNT" val="1"/>
  <p:tag name="KSO_WM_SLIDE_LAYOUT" val="a_e"/>
  <p:tag name="KSO_WM_SLIDE_LAYOUT_CNT" val="1_1"/>
  <p:tag name="KSO_WM_SLIDE_TYPE" val="sectionTitle"/>
  <p:tag name="KSO_WM_SLIDE_SUBTYPE" val="pureTxt"/>
  <p:tag name="KSO_WM_BEAUTIFY_FLAG" val="#wm#"/>
  <p:tag name="KSO_WM_COMBINE_RELATE_SLIDE_ID" val="background20185116_7"/>
  <p:tag name="KSO_WM_TEMPLATE_CATEGORY" val="custom"/>
  <p:tag name="KSO_WM_TEMPLATE_INDEX" val="20189055"/>
  <p:tag name="KSO_WM_SLIDE_ID" val="custom20189055_7"/>
  <p:tag name="KSO_WM_SLIDE_INDEX" val="7"/>
  <p:tag name="KSO_WM_TEMPLATE_SUBCATEGORY" val="combine"/>
  <p:tag name="KSO_WM_SPECIAL_SOURCE" val="bdnull"/>
</p:tagLst>
</file>

<file path=ppt/tags/tag23.xml><?xml version="1.0" encoding="utf-8"?>
<p:tagLst xmlns:p="http://schemas.openxmlformats.org/presentationml/2006/main">
  <p:tag name="KSO_WM_TEMPLATE_CATEGORY" val="custom"/>
  <p:tag name="KSO_WM_TEMPLATE_INDEX" val="20189055"/>
  <p:tag name="KSO_WM_TAG_VERSION" val="1.0"/>
  <p:tag name="KSO_WM_BEAUTIFY_FLAG" val="#wm#"/>
  <p:tag name="KSO_WM_UNIT_PRESET_TEXT_LEN" val="9"/>
  <p:tag name="KSO_WM_UNIT_PRESET_TEXT_INDEX" val="0"/>
  <p:tag name="KSO_WM_UNIT_CLEAR" val="0"/>
  <p:tag name="KSO_WM_UNIT_COMPATIBLE" val="0"/>
  <p:tag name="KSO_WM_UNIT_HIGHLIGHT" val="0"/>
  <p:tag name="KSO_WM_UNIT_ISCONTENTSTITLE" val="0"/>
  <p:tag name="KSO_WM_UNIT_VALUE" val="21"/>
  <p:tag name="KSO_WM_UNIT_LAYERLEVEL" val="1"/>
  <p:tag name="KSO_WM_UNIT_INDEX" val="1"/>
  <p:tag name="KSO_WM_UNIT_TYPE" val="a"/>
  <p:tag name="KSO_WM_UNIT_ID" val="custom20189055_5*a*1"/>
</p:tagLst>
</file>

<file path=ppt/tags/tag24.xml><?xml version="1.0" encoding="utf-8"?>
<p:tagLst xmlns:p="http://schemas.openxmlformats.org/presentationml/2006/main">
  <p:tag name="KSO_WM_TEMPLATE_CATEGORY" val="custom"/>
  <p:tag name="KSO_WM_TEMPLATE_INDEX" val="20189055"/>
  <p:tag name="KSO_WM_UNIT_TYPE" val="d"/>
  <p:tag name="KSO_WM_UNIT_INDEX" val="1"/>
  <p:tag name="KSO_WM_UNIT_LAYERLEVEL" val="1"/>
  <p:tag name="KSO_WM_UNIT_VALUE" val="1056*2787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5*d*1"/>
</p:tagLst>
</file>

<file path=ppt/tags/tag25.xml><?xml version="1.0" encoding="utf-8"?>
<p:tagLst xmlns:p="http://schemas.openxmlformats.org/presentationml/2006/main">
  <p:tag name="KSO_WM_TEMPLATE_CATEGORY" val="custom"/>
  <p:tag name="KSO_WM_TEMPLATE_INDEX" val="20189055"/>
  <p:tag name="KSO_WM_TAG_VERSION" val="1.0"/>
  <p:tag name="KSO_WM_BEAUTIFY_FLAG" val="#wm#"/>
  <p:tag name="KSO_WM_UNIT_PRESET_TEXT_LEN" val="9"/>
  <p:tag name="KSO_WM_UNIT_PRESET_TEXT_INDEX" val="0"/>
  <p:tag name="KSO_WM_UNIT_CLEAR" val="0"/>
  <p:tag name="KSO_WM_UNIT_COMPATIBLE" val="0"/>
  <p:tag name="KSO_WM_UNIT_HIGHLIGHT" val="0"/>
  <p:tag name="KSO_WM_UNIT_ISCONTENTSTITLE" val="0"/>
  <p:tag name="KSO_WM_UNIT_VALUE" val="21"/>
  <p:tag name="KSO_WM_UNIT_LAYERLEVEL" val="1"/>
  <p:tag name="KSO_WM_UNIT_INDEX" val="1"/>
  <p:tag name="KSO_WM_UNIT_TYPE" val="a"/>
  <p:tag name="KSO_WM_UNIT_ID" val="custom20189055_5*a*1"/>
</p:tagLst>
</file>

<file path=ppt/tags/tag26.xml><?xml version="1.0" encoding="utf-8"?>
<p:tagLst xmlns:p="http://schemas.openxmlformats.org/presentationml/2006/main">
  <p:tag name="KSO_WM_SLIDE_SIZE" val="790*404"/>
  <p:tag name="KSO_WM_SLIDE_POSITION" val="75*103"/>
  <p:tag name="KSO_WM_SLIDE_LAYOUT_CNT" val="1_1_1"/>
  <p:tag name="KSO_WM_SLIDE_LAYOUT" val="a_f_d"/>
  <p:tag name="KSO_WM_BEAUTIFY_FLAG" val="#wm#"/>
  <p:tag name="KSO_WM_SLIDE_TYPE" val="text"/>
  <p:tag name="KSO_WM_SLIDE_ITEM_CNT" val="2"/>
  <p:tag name="KSO_WM_TAG_VERSION" val="1.0"/>
  <p:tag name="KSO_WM_SLIDE_SUBTYPE" val="picTxt"/>
  <p:tag name="KSO_WM_COMBINE_RELATE_SLIDE_ID" val="background20185116_5"/>
  <p:tag name="KSO_WM_TEMPLATE_CATEGORY" val="custom"/>
  <p:tag name="KSO_WM_TEMPLATE_INDEX" val="20189055"/>
  <p:tag name="KSO_WM_SLIDE_ID" val="custom20189055_5"/>
  <p:tag name="KSO_WM_SLIDE_INDEX" val="5"/>
  <p:tag name="KSO_WM_TEMPLATE_SUBCATEGORY" val="combine"/>
  <p:tag name="KSO_WM_SPECIAL_SOURCE" val="bdnull"/>
</p:tagLst>
</file>

<file path=ppt/tags/tag27.xml><?xml version="1.0" encoding="utf-8"?>
<p:tagLst xmlns:p="http://schemas.openxmlformats.org/presentationml/2006/main">
  <p:tag name="KSO_WM_TEMPLATE_CATEGORY" val="custom"/>
  <p:tag name="KSO_WM_TEMPLATE_INDEX" val="20189055"/>
  <p:tag name="KSO_WM_TAG_VERSION" val="1.0"/>
  <p:tag name="KSO_WM_BEAUTIFY_FLAG" val="#wm#"/>
  <p:tag name="KSO_WM_UNIT_PRESET_TEXT_LEN" val="9"/>
  <p:tag name="KSO_WM_UNIT_PRESET_TEXT_INDEX" val="0"/>
  <p:tag name="KSO_WM_UNIT_CLEAR" val="0"/>
  <p:tag name="KSO_WM_UNIT_COMPATIBLE" val="0"/>
  <p:tag name="KSO_WM_UNIT_HIGHLIGHT" val="0"/>
  <p:tag name="KSO_WM_UNIT_ISCONTENTSTITLE" val="0"/>
  <p:tag name="KSO_WM_UNIT_VALUE" val="21"/>
  <p:tag name="KSO_WM_UNIT_LAYERLEVEL" val="1"/>
  <p:tag name="KSO_WM_UNIT_INDEX" val="1"/>
  <p:tag name="KSO_WM_UNIT_TYPE" val="a"/>
  <p:tag name="KSO_WM_UNIT_ID" val="custom20189055_5*a*1"/>
</p:tagLst>
</file>

<file path=ppt/tags/tag28.xml><?xml version="1.0" encoding="utf-8"?>
<p:tagLst xmlns:p="http://schemas.openxmlformats.org/presentationml/2006/main">
  <p:tag name="KSO_WM_TEMPLATE_CATEGORY" val="custom"/>
  <p:tag name="KSO_WM_TEMPLATE_INDEX" val="20189055"/>
  <p:tag name="KSO_WM_UNIT_TYPE" val="d"/>
  <p:tag name="KSO_WM_UNIT_INDEX" val="1"/>
  <p:tag name="KSO_WM_UNIT_LAYERLEVEL" val="1"/>
  <p:tag name="KSO_WM_UNIT_VALUE" val="1056*2787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5*d*1"/>
</p:tagLst>
</file>

<file path=ppt/tags/tag29.xml><?xml version="1.0" encoding="utf-8"?>
<p:tagLst xmlns:p="http://schemas.openxmlformats.org/presentationml/2006/main">
  <p:tag name="KSO_WM_TEMPLATE_CATEGORY" val="custom"/>
  <p:tag name="KSO_WM_TEMPLATE_INDEX" val="20189055"/>
  <p:tag name="KSO_WM_TAG_VERSION" val="1.0"/>
  <p:tag name="KSO_WM_BEAUTIFY_FLAG" val="#wm#"/>
  <p:tag name="KSO_WM_UNIT_PRESET_TEXT_LEN" val="9"/>
  <p:tag name="KSO_WM_UNIT_PRESET_TEXT_INDEX" val="0"/>
  <p:tag name="KSO_WM_UNIT_CLEAR" val="0"/>
  <p:tag name="KSO_WM_UNIT_COMPATIBLE" val="0"/>
  <p:tag name="KSO_WM_UNIT_HIGHLIGHT" val="0"/>
  <p:tag name="KSO_WM_UNIT_ISCONTENTSTITLE" val="0"/>
  <p:tag name="KSO_WM_UNIT_VALUE" val="21"/>
  <p:tag name="KSO_WM_UNIT_LAYERLEVEL" val="1"/>
  <p:tag name="KSO_WM_UNIT_INDEX" val="1"/>
  <p:tag name="KSO_WM_UNIT_TYPE" val="a"/>
  <p:tag name="KSO_WM_UNIT_ID" val="custom20189055_5*a*1"/>
</p:tagLst>
</file>

<file path=ppt/tags/tag30.xml><?xml version="1.0" encoding="utf-8"?>
<p:tagLst xmlns:p="http://schemas.openxmlformats.org/presentationml/2006/main">
  <p:tag name="KSO_WM_SLIDE_SIZE" val="790*404"/>
  <p:tag name="KSO_WM_SLIDE_POSITION" val="75*103"/>
  <p:tag name="KSO_WM_SLIDE_LAYOUT_CNT" val="1_1_1"/>
  <p:tag name="KSO_WM_SLIDE_LAYOUT" val="a_f_d"/>
  <p:tag name="KSO_WM_BEAUTIFY_FLAG" val="#wm#"/>
  <p:tag name="KSO_WM_SLIDE_TYPE" val="text"/>
  <p:tag name="KSO_WM_SLIDE_ITEM_CNT" val="2"/>
  <p:tag name="KSO_WM_TAG_VERSION" val="1.0"/>
  <p:tag name="KSO_WM_SLIDE_SUBTYPE" val="picTxt"/>
  <p:tag name="KSO_WM_COMBINE_RELATE_SLIDE_ID" val="background20185116_5"/>
  <p:tag name="KSO_WM_TEMPLATE_CATEGORY" val="custom"/>
  <p:tag name="KSO_WM_TEMPLATE_INDEX" val="20189055"/>
  <p:tag name="KSO_WM_SLIDE_ID" val="custom20189055_5"/>
  <p:tag name="KSO_WM_SLIDE_INDEX" val="5"/>
  <p:tag name="KSO_WM_TEMPLATE_SUBCATEGORY" val="combine"/>
  <p:tag name="KSO_WM_SPECIAL_SOURCE" val="bdnull"/>
</p:tagLst>
</file>

<file path=ppt/tags/tag31.xml><?xml version="1.0" encoding="utf-8"?>
<p:tagLst xmlns:p="http://schemas.openxmlformats.org/presentationml/2006/main">
  <p:tag name="KSO_WM_TEMPLATE_CATEGORY" val="custom"/>
  <p:tag name="KSO_WM_TEMPLATE_INDEX" val="20189055"/>
  <p:tag name="KSO_WM_TAG_VERSION" val="1.0"/>
  <p:tag name="KSO_WM_BEAUTIFY_FLAG" val="#wm#"/>
  <p:tag name="KSO_WM_UNIT_PRESET_TEXT_LEN" val="9"/>
  <p:tag name="KSO_WM_UNIT_PRESET_TEXT_INDEX" val="0"/>
  <p:tag name="KSO_WM_UNIT_CLEAR" val="0"/>
  <p:tag name="KSO_WM_UNIT_COMPATIBLE" val="0"/>
  <p:tag name="KSO_WM_UNIT_HIGHLIGHT" val="0"/>
  <p:tag name="KSO_WM_UNIT_ISCONTENTSTITLE" val="0"/>
  <p:tag name="KSO_WM_UNIT_VALUE" val="21"/>
  <p:tag name="KSO_WM_UNIT_LAYERLEVEL" val="1"/>
  <p:tag name="KSO_WM_UNIT_INDEX" val="1"/>
  <p:tag name="KSO_WM_UNIT_TYPE" val="a"/>
  <p:tag name="KSO_WM_UNIT_ID" val="custom20189055_5*a*1"/>
</p:tagLst>
</file>

<file path=ppt/tags/tag32.xml><?xml version="1.0" encoding="utf-8"?>
<p:tagLst xmlns:p="http://schemas.openxmlformats.org/presentationml/2006/main">
  <p:tag name="KSO_WM_TEMPLATE_CATEGORY" val="custom"/>
  <p:tag name="KSO_WM_TEMPLATE_INDEX" val="20189055"/>
  <p:tag name="KSO_WM_UNIT_TYPE" val="d"/>
  <p:tag name="KSO_WM_UNIT_INDEX" val="1"/>
  <p:tag name="KSO_WM_UNIT_LAYERLEVEL" val="1"/>
  <p:tag name="KSO_WM_UNIT_VALUE" val="1056*2787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5*d*1"/>
</p:tagLst>
</file>

<file path=ppt/tags/tag33.xml><?xml version="1.0" encoding="utf-8"?>
<p:tagLst xmlns:p="http://schemas.openxmlformats.org/presentationml/2006/main">
  <p:tag name="KSO_WM_TEMPLATE_CATEGORY" val="custom"/>
  <p:tag name="KSO_WM_TEMPLATE_INDEX" val="20189055"/>
  <p:tag name="KSO_WM_TAG_VERSION" val="1.0"/>
  <p:tag name="KSO_WM_BEAUTIFY_FLAG" val="#wm#"/>
  <p:tag name="KSO_WM_UNIT_PRESET_TEXT_LEN" val="9"/>
  <p:tag name="KSO_WM_UNIT_PRESET_TEXT_INDEX" val="0"/>
  <p:tag name="KSO_WM_UNIT_CLEAR" val="0"/>
  <p:tag name="KSO_WM_UNIT_COMPATIBLE" val="0"/>
  <p:tag name="KSO_WM_UNIT_HIGHLIGHT" val="0"/>
  <p:tag name="KSO_WM_UNIT_ISCONTENTSTITLE" val="0"/>
  <p:tag name="KSO_WM_UNIT_VALUE" val="21"/>
  <p:tag name="KSO_WM_UNIT_LAYERLEVEL" val="1"/>
  <p:tag name="KSO_WM_UNIT_INDEX" val="1"/>
  <p:tag name="KSO_WM_UNIT_TYPE" val="a"/>
  <p:tag name="KSO_WM_UNIT_ID" val="custom20189055_5*a*1"/>
</p:tagLst>
</file>

<file path=ppt/tags/tag34.xml><?xml version="1.0" encoding="utf-8"?>
<p:tagLst xmlns:p="http://schemas.openxmlformats.org/presentationml/2006/main">
  <p:tag name="REFSHAPE" val="137762876"/>
</p:tagLst>
</file>

<file path=ppt/tags/tag35.xml><?xml version="1.0" encoding="utf-8"?>
<p:tagLst xmlns:p="http://schemas.openxmlformats.org/presentationml/2006/main">
  <p:tag name="KSO_WM_SLIDE_SIZE" val="790*404"/>
  <p:tag name="KSO_WM_SLIDE_POSITION" val="75*103"/>
  <p:tag name="KSO_WM_SLIDE_LAYOUT_CNT" val="1_1_1"/>
  <p:tag name="KSO_WM_SLIDE_LAYOUT" val="a_f_d"/>
  <p:tag name="KSO_WM_BEAUTIFY_FLAG" val="#wm#"/>
  <p:tag name="KSO_WM_SLIDE_TYPE" val="text"/>
  <p:tag name="KSO_WM_SLIDE_ITEM_CNT" val="2"/>
  <p:tag name="KSO_WM_TAG_VERSION" val="1.0"/>
  <p:tag name="KSO_WM_SLIDE_SUBTYPE" val="picTxt"/>
  <p:tag name="KSO_WM_COMBINE_RELATE_SLIDE_ID" val="background20185116_5"/>
  <p:tag name="KSO_WM_TEMPLATE_CATEGORY" val="custom"/>
  <p:tag name="KSO_WM_TEMPLATE_INDEX" val="20189055"/>
  <p:tag name="KSO_WM_SLIDE_ID" val="custom20189055_5"/>
  <p:tag name="KSO_WM_SLIDE_INDEX" val="5"/>
  <p:tag name="KSO_WM_TEMPLATE_SUBCATEGORY" val="combine"/>
  <p:tag name="KSO_WM_SPECIAL_SOURCE" val="bdnull"/>
</p:tagLst>
</file>

<file path=ppt/tags/tag36.xml><?xml version="1.0" encoding="utf-8"?>
<p:tagLst xmlns:p="http://schemas.openxmlformats.org/presentationml/2006/main">
  <p:tag name="KSO_WM_TEMPLATE_CATEGORY" val="custom"/>
  <p:tag name="KSO_WM_TEMPLATE_INDEX" val="20189055"/>
  <p:tag name="KSO_WM_TAG_VERSION" val="1.0"/>
  <p:tag name="KSO_WM_BEAUTIFY_FLAG" val="#wm#"/>
  <p:tag name="KSO_WM_UNIT_PRESET_TEXT_LEN" val="9"/>
  <p:tag name="KSO_WM_UNIT_PRESET_TEXT_INDEX" val="0"/>
  <p:tag name="KSO_WM_UNIT_CLEAR" val="0"/>
  <p:tag name="KSO_WM_UNIT_COMPATIBLE" val="0"/>
  <p:tag name="KSO_WM_UNIT_HIGHLIGHT" val="0"/>
  <p:tag name="KSO_WM_UNIT_ISCONTENTSTITLE" val="0"/>
  <p:tag name="KSO_WM_UNIT_VALUE" val="21"/>
  <p:tag name="KSO_WM_UNIT_LAYERLEVEL" val="1"/>
  <p:tag name="KSO_WM_UNIT_INDEX" val="1"/>
  <p:tag name="KSO_WM_UNIT_TYPE" val="a"/>
  <p:tag name="KSO_WM_UNIT_ID" val="custom20189055_5*a*1"/>
</p:tagLst>
</file>

<file path=ppt/tags/tag37.xml><?xml version="1.0" encoding="utf-8"?>
<p:tagLst xmlns:p="http://schemas.openxmlformats.org/presentationml/2006/main">
  <p:tag name="KSO_WM_TEMPLATE_CATEGORY" val="custom"/>
  <p:tag name="KSO_WM_TEMPLATE_INDEX" val="20189055"/>
  <p:tag name="KSO_WM_UNIT_TYPE" val="d"/>
  <p:tag name="KSO_WM_UNIT_INDEX" val="1"/>
  <p:tag name="KSO_WM_UNIT_LAYERLEVEL" val="1"/>
  <p:tag name="KSO_WM_UNIT_VALUE" val="1056*2787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5*d*1"/>
</p:tagLst>
</file>

<file path=ppt/tags/tag38.xml><?xml version="1.0" encoding="utf-8"?>
<p:tagLst xmlns:p="http://schemas.openxmlformats.org/presentationml/2006/main">
  <p:tag name="KSO_WM_TEMPLATE_CATEGORY" val="custom"/>
  <p:tag name="KSO_WM_TEMPLATE_INDEX" val="20189055"/>
  <p:tag name="KSO_WM_TAG_VERSION" val="1.0"/>
  <p:tag name="KSO_WM_BEAUTIFY_FLAG" val="#wm#"/>
  <p:tag name="KSO_WM_UNIT_PRESET_TEXT_LEN" val="9"/>
  <p:tag name="KSO_WM_UNIT_PRESET_TEXT_INDEX" val="0"/>
  <p:tag name="KSO_WM_UNIT_CLEAR" val="0"/>
  <p:tag name="KSO_WM_UNIT_COMPATIBLE" val="0"/>
  <p:tag name="KSO_WM_UNIT_HIGHLIGHT" val="0"/>
  <p:tag name="KSO_WM_UNIT_ISCONTENTSTITLE" val="0"/>
  <p:tag name="KSO_WM_UNIT_VALUE" val="21"/>
  <p:tag name="KSO_WM_UNIT_LAYERLEVEL" val="1"/>
  <p:tag name="KSO_WM_UNIT_INDEX" val="1"/>
  <p:tag name="KSO_WM_UNIT_TYPE" val="a"/>
  <p:tag name="KSO_WM_UNIT_ID" val="custom20189055_5*a*1"/>
</p:tagLst>
</file>

<file path=ppt/tags/tag39.xml><?xml version="1.0" encoding="utf-8"?>
<p:tagLst xmlns:p="http://schemas.openxmlformats.org/presentationml/2006/main">
  <p:tag name="KSO_WM_SLIDE_SIZE" val="790*404"/>
  <p:tag name="KSO_WM_SLIDE_POSITION" val="75*103"/>
  <p:tag name="KSO_WM_SLIDE_LAYOUT_CNT" val="1_1_1"/>
  <p:tag name="KSO_WM_SLIDE_LAYOUT" val="a_f_d"/>
  <p:tag name="KSO_WM_BEAUTIFY_FLAG" val="#wm#"/>
  <p:tag name="KSO_WM_SLIDE_TYPE" val="text"/>
  <p:tag name="KSO_WM_SLIDE_ITEM_CNT" val="2"/>
  <p:tag name="KSO_WM_TAG_VERSION" val="1.0"/>
  <p:tag name="KSO_WM_SLIDE_SUBTYPE" val="picTxt"/>
  <p:tag name="KSO_WM_COMBINE_RELATE_SLIDE_ID" val="background20185116_5"/>
  <p:tag name="KSO_WM_TEMPLATE_CATEGORY" val="custom"/>
  <p:tag name="KSO_WM_TEMPLATE_INDEX" val="20189055"/>
  <p:tag name="KSO_WM_SLIDE_ID" val="custom20189055_5"/>
  <p:tag name="KSO_WM_SLIDE_INDEX" val="5"/>
  <p:tag name="KSO_WM_TEMPLATE_SUBCATEGORY" val="combine"/>
  <p:tag name="KSO_WM_SPECIAL_SOURCE" val="bdnull"/>
</p:tagLst>
</file>

<file path=ppt/tags/tag40.xml><?xml version="1.0" encoding="utf-8"?>
<p:tagLst xmlns:p="http://schemas.openxmlformats.org/presentationml/2006/main">
  <p:tag name="KSO_WM_TEMPLATE_CATEGORY" val="custom"/>
  <p:tag name="KSO_WM_TEMPLATE_INDEX" val="20189055"/>
  <p:tag name="KSO_WM_TAG_VERSION" val="1.0"/>
  <p:tag name="KSO_WM_BEAUTIFY_FLAG" val="#wm#"/>
  <p:tag name="KSO_WM_UNIT_PRESET_TEXT_LEN" val="9"/>
  <p:tag name="KSO_WM_UNIT_PRESET_TEXT_INDEX" val="0"/>
  <p:tag name="KSO_WM_UNIT_CLEAR" val="0"/>
  <p:tag name="KSO_WM_UNIT_COMPATIBLE" val="0"/>
  <p:tag name="KSO_WM_UNIT_HIGHLIGHT" val="0"/>
  <p:tag name="KSO_WM_UNIT_ISCONTENTSTITLE" val="0"/>
  <p:tag name="KSO_WM_UNIT_VALUE" val="21"/>
  <p:tag name="KSO_WM_UNIT_LAYERLEVEL" val="1"/>
  <p:tag name="KSO_WM_UNIT_INDEX" val="1"/>
  <p:tag name="KSO_WM_UNIT_TYPE" val="a"/>
  <p:tag name="KSO_WM_UNIT_ID" val="custom20189055_5*a*1"/>
</p:tagLst>
</file>

<file path=ppt/tags/tag41.xml><?xml version="1.0" encoding="utf-8"?>
<p:tagLst xmlns:p="http://schemas.openxmlformats.org/presentationml/2006/main">
  <p:tag name="KSO_WM_TEMPLATE_CATEGORY" val="custom"/>
  <p:tag name="KSO_WM_TEMPLATE_INDEX" val="20189055"/>
  <p:tag name="KSO_WM_UNIT_TYPE" val="d"/>
  <p:tag name="KSO_WM_UNIT_INDEX" val="1"/>
  <p:tag name="KSO_WM_UNIT_LAYERLEVEL" val="1"/>
  <p:tag name="KSO_WM_UNIT_VALUE" val="1056*2787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5*d*1"/>
</p:tagLst>
</file>

<file path=ppt/tags/tag42.xml><?xml version="1.0" encoding="utf-8"?>
<p:tagLst xmlns:p="http://schemas.openxmlformats.org/presentationml/2006/main">
  <p:tag name="KSO_WM_SLIDE_SIZE" val="790*404"/>
  <p:tag name="KSO_WM_SLIDE_POSITION" val="75*103"/>
  <p:tag name="KSO_WM_SLIDE_LAYOUT_CNT" val="1_1_1"/>
  <p:tag name="KSO_WM_SLIDE_LAYOUT" val="a_f_d"/>
  <p:tag name="KSO_WM_BEAUTIFY_FLAG" val="#wm#"/>
  <p:tag name="KSO_WM_SLIDE_TYPE" val="text"/>
  <p:tag name="KSO_WM_SLIDE_ITEM_CNT" val="2"/>
  <p:tag name="KSO_WM_TAG_VERSION" val="1.0"/>
  <p:tag name="KSO_WM_SLIDE_SUBTYPE" val="picTxt"/>
  <p:tag name="KSO_WM_COMBINE_RELATE_SLIDE_ID" val="background20185116_5"/>
  <p:tag name="KSO_WM_TEMPLATE_CATEGORY" val="custom"/>
  <p:tag name="KSO_WM_TEMPLATE_INDEX" val="20189055"/>
  <p:tag name="KSO_WM_SLIDE_ID" val="custom20189055_5"/>
  <p:tag name="KSO_WM_SLIDE_INDEX" val="5"/>
  <p:tag name="KSO_WM_TEMPLATE_SUBCATEGORY" val="combine"/>
  <p:tag name="KSO_WM_SPECIAL_SOURCE" val="bdnull"/>
</p:tagLst>
</file>

<file path=ppt/tags/tag43.xml><?xml version="1.0" encoding="utf-8"?>
<p:tagLst xmlns:p="http://schemas.openxmlformats.org/presentationml/2006/main">
  <p:tag name="KSO_WM_TEMPLATE_CATEGORY" val="custom"/>
  <p:tag name="KSO_WM_TEMPLATE_INDEX" val="20189055"/>
  <p:tag name="KSO_WM_TAG_VERSION" val="1.0"/>
  <p:tag name="KSO_WM_BEAUTIFY_FLAG" val="#wm#"/>
  <p:tag name="KSO_WM_UNIT_PRESET_TEXT_LEN" val="9"/>
  <p:tag name="KSO_WM_UNIT_PRESET_TEXT_INDEX" val="0"/>
  <p:tag name="KSO_WM_UNIT_CLEAR" val="0"/>
  <p:tag name="KSO_WM_UNIT_COMPATIBLE" val="0"/>
  <p:tag name="KSO_WM_UNIT_HIGHLIGHT" val="0"/>
  <p:tag name="KSO_WM_UNIT_ISCONTENTSTITLE" val="0"/>
  <p:tag name="KSO_WM_UNIT_VALUE" val="21"/>
  <p:tag name="KSO_WM_UNIT_LAYERLEVEL" val="1"/>
  <p:tag name="KSO_WM_UNIT_INDEX" val="1"/>
  <p:tag name="KSO_WM_UNIT_TYPE" val="a"/>
  <p:tag name="KSO_WM_UNIT_ID" val="custom20189055_5*a*1"/>
</p:tagLst>
</file>

<file path=ppt/tags/tag44.xml><?xml version="1.0" encoding="utf-8"?>
<p:tagLst xmlns:p="http://schemas.openxmlformats.org/presentationml/2006/main">
  <p:tag name="KSO_WM_TEMPLATE_CATEGORY" val="custom"/>
  <p:tag name="KSO_WM_TEMPLATE_INDEX" val="20189055"/>
  <p:tag name="KSO_WM_UNIT_TYPE" val="d"/>
  <p:tag name="KSO_WM_UNIT_INDEX" val="1"/>
  <p:tag name="KSO_WM_UNIT_LAYERLEVEL" val="1"/>
  <p:tag name="KSO_WM_UNIT_VALUE" val="1056*2787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5*d*1"/>
</p:tagLst>
</file>

<file path=ppt/tags/tag45.xml><?xml version="1.0" encoding="utf-8"?>
<p:tagLst xmlns:p="http://schemas.openxmlformats.org/presentationml/2006/main">
  <p:tag name="KSO_WM_SLIDE_SIZE" val="790*404"/>
  <p:tag name="KSO_WM_SLIDE_POSITION" val="75*103"/>
  <p:tag name="KSO_WM_SLIDE_LAYOUT_CNT" val="1_1_1"/>
  <p:tag name="KSO_WM_SLIDE_LAYOUT" val="a_f_d"/>
  <p:tag name="KSO_WM_BEAUTIFY_FLAG" val="#wm#"/>
  <p:tag name="KSO_WM_SLIDE_TYPE" val="text"/>
  <p:tag name="KSO_WM_SLIDE_ITEM_CNT" val="2"/>
  <p:tag name="KSO_WM_TAG_VERSION" val="1.0"/>
  <p:tag name="KSO_WM_SLIDE_SUBTYPE" val="picTxt"/>
  <p:tag name="KSO_WM_COMBINE_RELATE_SLIDE_ID" val="background20185116_5"/>
  <p:tag name="KSO_WM_TEMPLATE_CATEGORY" val="custom"/>
  <p:tag name="KSO_WM_TEMPLATE_INDEX" val="20189055"/>
  <p:tag name="KSO_WM_SLIDE_ID" val="custom20189055_5"/>
  <p:tag name="KSO_WM_SLIDE_INDEX" val="5"/>
  <p:tag name="KSO_WM_TEMPLATE_SUBCATEGORY" val="combine"/>
  <p:tag name="KSO_WM_SPECIAL_SOURCE" val="bdnull"/>
</p:tagLst>
</file>

<file path=ppt/tags/tag46.xml><?xml version="1.0" encoding="utf-8"?>
<p:tagLst xmlns:p="http://schemas.openxmlformats.org/presentationml/2006/main">
  <p:tag name="KSO_WM_TEMPLATE_CATEGORY" val="custom"/>
  <p:tag name="KSO_WM_TEMPLATE_INDEX" val="20189055"/>
  <p:tag name="KSO_WM_UNIT_TYPE" val="a"/>
  <p:tag name="KSO_WM_UNIT_INDEX" val="1"/>
  <p:tag name="KSO_WM_UNIT_LAYERLEVEL" val="1"/>
  <p:tag name="KSO_WM_UNIT_VALUE" val="6"/>
  <p:tag name="KSO_WM_UNIT_ISCONTENTSTITLE" val="0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7*a*1"/>
  <p:tag name="KSO_WM_UNIT_PRESET_TEXT" val="输入节标题"/>
</p:tagLst>
</file>

<file path=ppt/tags/tag47.xml><?xml version="1.0" encoding="utf-8"?>
<p:tagLst xmlns:p="http://schemas.openxmlformats.org/presentationml/2006/main">
  <p:tag name="KSO_WM_TEMPLATE_CATEGORY" val="custom"/>
  <p:tag name="KSO_WM_TEMPLATE_INDEX" val="20189055"/>
  <p:tag name="KSO_WM_UNIT_TYPE" val="e"/>
  <p:tag name="KSO_WM_UNIT_INDEX" val="1"/>
  <p:tag name="KSO_WM_UNIT_LAYERLEVEL" val="1"/>
  <p:tag name="KSO_WM_UNIT_VALUE" val="3"/>
  <p:tag name="KSO_WM_UNIT_HIGHLIGHT" val="0"/>
  <p:tag name="KSO_WM_UNIT_COMPATIBLE" val="1"/>
  <p:tag name="KSO_WM_UNIT_CLEAR" val="0"/>
  <p:tag name="KSO_WM_BEAUTIFY_FLAG" val="#wm#"/>
  <p:tag name="KSO_WM_TAG_VERSION" val="1.0"/>
  <p:tag name="KSO_WM_UNIT_ID" val="custom20189055_7*e*1"/>
  <p:tag name="KSO_WM_UNIT_PRESET_TEXT" val="壹"/>
</p:tagLst>
</file>

<file path=ppt/tags/tag48.xml><?xml version="1.0" encoding="utf-8"?>
<p:tagLst xmlns:p="http://schemas.openxmlformats.org/presentationml/2006/main">
  <p:tag name="KSO_WM_TAG_VERSION" val="1.0"/>
  <p:tag name="KSO_WM_SLIDE_ITEM_CNT" val="1"/>
  <p:tag name="KSO_WM_SLIDE_LAYOUT" val="a_e"/>
  <p:tag name="KSO_WM_SLIDE_LAYOUT_CNT" val="1_1"/>
  <p:tag name="KSO_WM_SLIDE_TYPE" val="sectionTitle"/>
  <p:tag name="KSO_WM_SLIDE_SUBTYPE" val="pureTxt"/>
  <p:tag name="KSO_WM_BEAUTIFY_FLAG" val="#wm#"/>
  <p:tag name="KSO_WM_COMBINE_RELATE_SLIDE_ID" val="background20185116_7"/>
  <p:tag name="KSO_WM_TEMPLATE_CATEGORY" val="custom"/>
  <p:tag name="KSO_WM_TEMPLATE_INDEX" val="20189055"/>
  <p:tag name="KSO_WM_SLIDE_ID" val="custom20189055_7"/>
  <p:tag name="KSO_WM_SLIDE_INDEX" val="7"/>
  <p:tag name="KSO_WM_TEMPLATE_SUBCATEGORY" val="combine"/>
  <p:tag name="KSO_WM_SPECIAL_SOURCE" val="bdnull"/>
</p:tagLst>
</file>

<file path=ppt/tags/tag49.xml><?xml version="1.0" encoding="utf-8"?>
<p:tagLst xmlns:p="http://schemas.openxmlformats.org/presentationml/2006/main">
  <p:tag name="KSO_WM_TEMPLATE_CATEGORY" val="custom"/>
  <p:tag name="KSO_WM_TEMPLATE_INDEX" val="20189055"/>
  <p:tag name="KSO_WM_UNIT_TYPE" val="d"/>
  <p:tag name="KSO_WM_UNIT_INDEX" val="1"/>
  <p:tag name="KSO_WM_UNIT_LAYERLEVEL" val="1"/>
  <p:tag name="KSO_WM_UNIT_VALUE" val="1056*2787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5*d*1"/>
</p:tagLst>
</file>

<file path=ppt/tags/tag50.xml><?xml version="1.0" encoding="utf-8"?>
<p:tagLst xmlns:p="http://schemas.openxmlformats.org/presentationml/2006/main">
  <p:tag name="KSO_WM_TEMPLATE_CATEGORY" val="custom"/>
  <p:tag name="KSO_WM_TEMPLATE_INDEX" val="20189055"/>
  <p:tag name="KSO_WM_TAG_VERSION" val="1.0"/>
  <p:tag name="KSO_WM_BEAUTIFY_FLAG" val="#wm#"/>
  <p:tag name="KSO_WM_UNIT_PRESET_TEXT_LEN" val="9"/>
  <p:tag name="KSO_WM_UNIT_PRESET_TEXT_INDEX" val="0"/>
  <p:tag name="KSO_WM_UNIT_CLEAR" val="0"/>
  <p:tag name="KSO_WM_UNIT_COMPATIBLE" val="0"/>
  <p:tag name="KSO_WM_UNIT_HIGHLIGHT" val="0"/>
  <p:tag name="KSO_WM_UNIT_ISCONTENTSTITLE" val="0"/>
  <p:tag name="KSO_WM_UNIT_VALUE" val="21"/>
  <p:tag name="KSO_WM_UNIT_LAYERLEVEL" val="1"/>
  <p:tag name="KSO_WM_UNIT_INDEX" val="1"/>
  <p:tag name="KSO_WM_UNIT_TYPE" val="a"/>
  <p:tag name="KSO_WM_UNIT_ID" val="custom20189055_5*a*1"/>
</p:tagLst>
</file>

<file path=ppt/tags/tag51.xml><?xml version="1.0" encoding="utf-8"?>
<p:tagLst xmlns:p="http://schemas.openxmlformats.org/presentationml/2006/main">
  <p:tag name="KSO_WM_SLIDE_SIZE" val="790*404"/>
  <p:tag name="KSO_WM_SLIDE_POSITION" val="75*103"/>
  <p:tag name="KSO_WM_SLIDE_LAYOUT_CNT" val="1_1_1"/>
  <p:tag name="KSO_WM_SLIDE_LAYOUT" val="a_f_d"/>
  <p:tag name="KSO_WM_BEAUTIFY_FLAG" val="#wm#"/>
  <p:tag name="KSO_WM_SLIDE_TYPE" val="text"/>
  <p:tag name="KSO_WM_SLIDE_ITEM_CNT" val="2"/>
  <p:tag name="KSO_WM_TAG_VERSION" val="1.0"/>
  <p:tag name="KSO_WM_SLIDE_SUBTYPE" val="picTxt"/>
  <p:tag name="KSO_WM_COMBINE_RELATE_SLIDE_ID" val="background20185116_5"/>
  <p:tag name="KSO_WM_TEMPLATE_CATEGORY" val="custom"/>
  <p:tag name="KSO_WM_TEMPLATE_INDEX" val="20189055"/>
  <p:tag name="KSO_WM_SLIDE_ID" val="custom20189055_5"/>
  <p:tag name="KSO_WM_SLIDE_INDEX" val="5"/>
  <p:tag name="KSO_WM_TEMPLATE_SUBCATEGORY" val="combine"/>
  <p:tag name="KSO_WM_SPECIAL_SOURCE" val="bdnull"/>
</p:tagLst>
</file>

<file path=ppt/tags/tag5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89055_9*i*0"/>
  <p:tag name="KSO_WM_TEMPLATE_CATEGORY" val="custom"/>
  <p:tag name="KSO_WM_TEMPLATE_INDEX" val="20189055"/>
  <p:tag name="KSO_WM_UNIT_INDEX" val="0"/>
</p:tagLst>
</file>

<file path=ppt/tags/tag5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89055_9*i*3"/>
  <p:tag name="KSO_WM_TEMPLATE_CATEGORY" val="custom"/>
  <p:tag name="KSO_WM_TEMPLATE_INDEX" val="20189055"/>
  <p:tag name="KSO_WM_UNIT_INDEX" val="3"/>
</p:tagLst>
</file>

<file path=ppt/tags/tag5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89055_9*i*4"/>
  <p:tag name="KSO_WM_TEMPLATE_CATEGORY" val="custom"/>
  <p:tag name="KSO_WM_TEMPLATE_INDEX" val="20189055"/>
  <p:tag name="KSO_WM_UNIT_INDEX" val="4"/>
</p:tagLst>
</file>

<file path=ppt/tags/tag55.xml><?xml version="1.0" encoding="utf-8"?>
<p:tagLst xmlns:p="http://schemas.openxmlformats.org/presentationml/2006/main">
  <p:tag name="KSO_WM_TAG_VERSION" val="1.0"/>
  <p:tag name="KSO_WM_SLIDE_ITEM_CNT" val="1"/>
  <p:tag name="KSO_WM_SLIDE_LAYOUT" val="a_f"/>
  <p:tag name="KSO_WM_SLIDE_LAYOUT_CNT" val="1_1"/>
  <p:tag name="KSO_WM_SLIDE_TYPE" val="text"/>
  <p:tag name="KSO_WM_SLIDE_SUBTYPE" val="pureTxt"/>
  <p:tag name="KSO_WM_BEAUTIFY_FLAG" val="#wm#"/>
  <p:tag name="KSO_WM_SLIDE_POSITION" val="119*162"/>
  <p:tag name="KSO_WM_SLIDE_SIZE" val="438*210"/>
  <p:tag name="KSO_WM_COMBINE_RELATE_SLIDE_ID" val="background20185116_9"/>
  <p:tag name="KSO_WM_TEMPLATE_CATEGORY" val="custom"/>
  <p:tag name="KSO_WM_TEMPLATE_INDEX" val="20189055"/>
  <p:tag name="KSO_WM_SLIDE_ID" val="custom20189055_9"/>
  <p:tag name="KSO_WM_SLIDE_INDEX" val="9"/>
  <p:tag name="KSO_WM_TEMPLATE_SUBCATEGORY" val="combine"/>
  <p:tag name="KSO_WM_SPECIAL_SOURCE" val="bdnull"/>
</p:tagLst>
</file>

<file path=ppt/tags/tag56.xml><?xml version="1.0" encoding="utf-8"?>
<p:tagLst xmlns:p="http://schemas.openxmlformats.org/presentationml/2006/main">
  <p:tag name="KSO_WM_TEMPLATE_CATEGORY" val="custom"/>
  <p:tag name="KSO_WM_TEMPLATE_INDEX" val="20189055"/>
  <p:tag name="KSO_WM_UNIT_TYPE" val="d"/>
  <p:tag name="KSO_WM_UNIT_INDEX" val="1"/>
  <p:tag name="KSO_WM_UNIT_LAYERLEVEL" val="1"/>
  <p:tag name="KSO_WM_UNIT_VALUE" val="1056*2787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5*d*1"/>
</p:tagLst>
</file>

<file path=ppt/tags/tag57.xml><?xml version="1.0" encoding="utf-8"?>
<p:tagLst xmlns:p="http://schemas.openxmlformats.org/presentationml/2006/main">
  <p:tag name="KSO_WM_SLIDE_SIZE" val="790*404"/>
  <p:tag name="KSO_WM_SLIDE_POSITION" val="75*103"/>
  <p:tag name="KSO_WM_SLIDE_LAYOUT_CNT" val="1_1_1"/>
  <p:tag name="KSO_WM_SLIDE_LAYOUT" val="a_f_d"/>
  <p:tag name="KSO_WM_BEAUTIFY_FLAG" val="#wm#"/>
  <p:tag name="KSO_WM_SLIDE_TYPE" val="text"/>
  <p:tag name="KSO_WM_SLIDE_ITEM_CNT" val="2"/>
  <p:tag name="KSO_WM_TAG_VERSION" val="1.0"/>
  <p:tag name="KSO_WM_SLIDE_SUBTYPE" val="picTxt"/>
  <p:tag name="KSO_WM_COMBINE_RELATE_SLIDE_ID" val="background20185116_5"/>
  <p:tag name="KSO_WM_TEMPLATE_CATEGORY" val="custom"/>
  <p:tag name="KSO_WM_TEMPLATE_INDEX" val="20189055"/>
  <p:tag name="KSO_WM_SLIDE_ID" val="custom20189055_5"/>
  <p:tag name="KSO_WM_SLIDE_INDEX" val="5"/>
  <p:tag name="KSO_WM_TEMPLATE_SUBCATEGORY" val="combine"/>
  <p:tag name="KSO_WM_SPECIAL_SOURCE" val="bdnull"/>
</p:tagLst>
</file>

<file path=ppt/tags/tag58.xml><?xml version="1.0" encoding="utf-8"?>
<p:tagLst xmlns:p="http://schemas.openxmlformats.org/presentationml/2006/main">
  <p:tag name="KSO_WM_TEMPLATE_CATEGORY" val="custom"/>
  <p:tag name="KSO_WM_TEMPLATE_INDEX" val="20189055"/>
  <p:tag name="KSO_WM_UNIT_TYPE" val="d"/>
  <p:tag name="KSO_WM_UNIT_INDEX" val="1"/>
  <p:tag name="KSO_WM_UNIT_LAYERLEVEL" val="1"/>
  <p:tag name="KSO_WM_UNIT_VALUE" val="1056*2787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5*d*1"/>
</p:tagLst>
</file>

<file path=ppt/tags/tag59.xml><?xml version="1.0" encoding="utf-8"?>
<p:tagLst xmlns:p="http://schemas.openxmlformats.org/presentationml/2006/main">
  <p:tag name="KSO_WM_SLIDE_SIZE" val="790*404"/>
  <p:tag name="KSO_WM_SLIDE_POSITION" val="75*103"/>
  <p:tag name="KSO_WM_SLIDE_LAYOUT_CNT" val="1_1_1"/>
  <p:tag name="KSO_WM_SLIDE_LAYOUT" val="a_f_d"/>
  <p:tag name="KSO_WM_BEAUTIFY_FLAG" val="#wm#"/>
  <p:tag name="KSO_WM_SLIDE_TYPE" val="text"/>
  <p:tag name="KSO_WM_SLIDE_ITEM_CNT" val="2"/>
  <p:tag name="KSO_WM_TAG_VERSION" val="1.0"/>
  <p:tag name="KSO_WM_SLIDE_SUBTYPE" val="picTxt"/>
  <p:tag name="KSO_WM_COMBINE_RELATE_SLIDE_ID" val="background20185116_5"/>
  <p:tag name="KSO_WM_TEMPLATE_CATEGORY" val="custom"/>
  <p:tag name="KSO_WM_TEMPLATE_INDEX" val="20189055"/>
  <p:tag name="KSO_WM_SLIDE_ID" val="custom20189055_5"/>
  <p:tag name="KSO_WM_SLIDE_INDEX" val="5"/>
  <p:tag name="KSO_WM_TEMPLATE_SUBCATEGORY" val="combine"/>
  <p:tag name="KSO_WM_SPECIAL_SOURCE" val="bdnull"/>
</p:tagLst>
</file>

<file path=ppt/tags/tag60.xml><?xml version="1.0" encoding="utf-8"?>
<p:tagLst xmlns:p="http://schemas.openxmlformats.org/presentationml/2006/main">
  <p:tag name="KSO_WM_TEMPLATE_CATEGORY" val="custom"/>
  <p:tag name="KSO_WM_TEMPLATE_INDEX" val="20189055"/>
  <p:tag name="KSO_WM_UNIT_TYPE" val="d"/>
  <p:tag name="KSO_WM_UNIT_INDEX" val="1"/>
  <p:tag name="KSO_WM_UNIT_LAYERLEVEL" val="1"/>
  <p:tag name="KSO_WM_UNIT_VALUE" val="1056*2787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5*d*1"/>
</p:tagLst>
</file>

<file path=ppt/tags/tag61.xml><?xml version="1.0" encoding="utf-8"?>
<p:tagLst xmlns:p="http://schemas.openxmlformats.org/presentationml/2006/main">
  <p:tag name="KSO_WM_SLIDE_SIZE" val="790*404"/>
  <p:tag name="KSO_WM_SLIDE_POSITION" val="75*103"/>
  <p:tag name="KSO_WM_SLIDE_LAYOUT_CNT" val="1_1_1"/>
  <p:tag name="KSO_WM_SLIDE_LAYOUT" val="a_f_d"/>
  <p:tag name="KSO_WM_BEAUTIFY_FLAG" val="#wm#"/>
  <p:tag name="KSO_WM_SLIDE_TYPE" val="text"/>
  <p:tag name="KSO_WM_SLIDE_ITEM_CNT" val="2"/>
  <p:tag name="KSO_WM_TAG_VERSION" val="1.0"/>
  <p:tag name="KSO_WM_SLIDE_SUBTYPE" val="picTxt"/>
  <p:tag name="KSO_WM_COMBINE_RELATE_SLIDE_ID" val="background20185116_5"/>
  <p:tag name="KSO_WM_TEMPLATE_CATEGORY" val="custom"/>
  <p:tag name="KSO_WM_TEMPLATE_INDEX" val="20189055"/>
  <p:tag name="KSO_WM_SLIDE_ID" val="custom20189055_5"/>
  <p:tag name="KSO_WM_SLIDE_INDEX" val="5"/>
  <p:tag name="KSO_WM_TEMPLATE_SUBCATEGORY" val="combine"/>
  <p:tag name="KSO_WM_SPECIAL_SOURCE" val="bdnull"/>
</p:tagLst>
</file>

<file path=ppt/tags/tag62.xml><?xml version="1.0" encoding="utf-8"?>
<p:tagLst xmlns:p="http://schemas.openxmlformats.org/presentationml/2006/main">
  <p:tag name="KSO_WM_TEMPLATE_CATEGORY" val="custom"/>
  <p:tag name="KSO_WM_TEMPLATE_INDEX" val="20189055"/>
  <p:tag name="KSO_WM_UNIT_TYPE" val="d"/>
  <p:tag name="KSO_WM_UNIT_INDEX" val="1"/>
  <p:tag name="KSO_WM_UNIT_LAYERLEVEL" val="1"/>
  <p:tag name="KSO_WM_UNIT_VALUE" val="1056*2787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5*d*1"/>
</p:tagLst>
</file>

<file path=ppt/tags/tag63.xml><?xml version="1.0" encoding="utf-8"?>
<p:tagLst xmlns:p="http://schemas.openxmlformats.org/presentationml/2006/main">
  <p:tag name="KSO_WM_SLIDE_SIZE" val="790*404"/>
  <p:tag name="KSO_WM_SLIDE_POSITION" val="75*103"/>
  <p:tag name="KSO_WM_SLIDE_LAYOUT_CNT" val="1_1_1"/>
  <p:tag name="KSO_WM_SLIDE_LAYOUT" val="a_f_d"/>
  <p:tag name="KSO_WM_BEAUTIFY_FLAG" val="#wm#"/>
  <p:tag name="KSO_WM_SLIDE_TYPE" val="text"/>
  <p:tag name="KSO_WM_SLIDE_ITEM_CNT" val="2"/>
  <p:tag name="KSO_WM_TAG_VERSION" val="1.0"/>
  <p:tag name="KSO_WM_SLIDE_SUBTYPE" val="picTxt"/>
  <p:tag name="KSO_WM_COMBINE_RELATE_SLIDE_ID" val="background20185116_5"/>
  <p:tag name="KSO_WM_TEMPLATE_CATEGORY" val="custom"/>
  <p:tag name="KSO_WM_TEMPLATE_INDEX" val="20189055"/>
  <p:tag name="KSO_WM_SLIDE_ID" val="custom20189055_5"/>
  <p:tag name="KSO_WM_SLIDE_INDEX" val="5"/>
  <p:tag name="KSO_WM_TEMPLATE_SUBCATEGORY" val="combine"/>
  <p:tag name="KSO_WM_SPECIAL_SOURCE" val="bdnull"/>
</p:tagLst>
</file>

<file path=ppt/tags/tag64.xml><?xml version="1.0" encoding="utf-8"?>
<p:tagLst xmlns:p="http://schemas.openxmlformats.org/presentationml/2006/main">
  <p:tag name="KSO_WM_TEMPLATE_CATEGORY" val="custom"/>
  <p:tag name="KSO_WM_TEMPLATE_INDEX" val="20189055"/>
  <p:tag name="KSO_WM_UNIT_TYPE" val="d"/>
  <p:tag name="KSO_WM_UNIT_INDEX" val="1"/>
  <p:tag name="KSO_WM_UNIT_LAYERLEVEL" val="1"/>
  <p:tag name="KSO_WM_UNIT_VALUE" val="1056*2787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5*d*1"/>
</p:tagLst>
</file>

<file path=ppt/tags/tag65.xml><?xml version="1.0" encoding="utf-8"?>
<p:tagLst xmlns:p="http://schemas.openxmlformats.org/presentationml/2006/main">
  <p:tag name="KSO_WM_SLIDE_SIZE" val="790*404"/>
  <p:tag name="KSO_WM_SLIDE_POSITION" val="75*103"/>
  <p:tag name="KSO_WM_SLIDE_LAYOUT_CNT" val="1_1_1"/>
  <p:tag name="KSO_WM_SLIDE_LAYOUT" val="a_f_d"/>
  <p:tag name="KSO_WM_BEAUTIFY_FLAG" val="#wm#"/>
  <p:tag name="KSO_WM_SLIDE_TYPE" val="text"/>
  <p:tag name="KSO_WM_SLIDE_ITEM_CNT" val="2"/>
  <p:tag name="KSO_WM_TAG_VERSION" val="1.0"/>
  <p:tag name="KSO_WM_SLIDE_SUBTYPE" val="picTxt"/>
  <p:tag name="KSO_WM_COMBINE_RELATE_SLIDE_ID" val="background20185116_5"/>
  <p:tag name="KSO_WM_TEMPLATE_CATEGORY" val="custom"/>
  <p:tag name="KSO_WM_TEMPLATE_INDEX" val="20189055"/>
  <p:tag name="KSO_WM_SLIDE_ID" val="custom20189055_5"/>
  <p:tag name="KSO_WM_SLIDE_INDEX" val="5"/>
  <p:tag name="KSO_WM_TEMPLATE_SUBCATEGORY" val="combine"/>
  <p:tag name="KSO_WM_SPECIAL_SOURCE" val="bdnull"/>
</p:tagLst>
</file>

<file path=ppt/tags/tag66.xml><?xml version="1.0" encoding="utf-8"?>
<p:tagLst xmlns:p="http://schemas.openxmlformats.org/presentationml/2006/main">
  <p:tag name="KSO_WM_TEMPLATE_CATEGORY" val="custom"/>
  <p:tag name="KSO_WM_TEMPLATE_INDEX" val="20189055"/>
  <p:tag name="KSO_WM_UNIT_TYPE" val="d"/>
  <p:tag name="KSO_WM_UNIT_INDEX" val="1"/>
  <p:tag name="KSO_WM_UNIT_LAYERLEVEL" val="1"/>
  <p:tag name="KSO_WM_UNIT_VALUE" val="1056*2787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5*d*1"/>
</p:tagLst>
</file>

<file path=ppt/tags/tag67.xml><?xml version="1.0" encoding="utf-8"?>
<p:tagLst xmlns:p="http://schemas.openxmlformats.org/presentationml/2006/main">
  <p:tag name="KSO_WM_SLIDE_SIZE" val="790*404"/>
  <p:tag name="KSO_WM_SLIDE_POSITION" val="75*103"/>
  <p:tag name="KSO_WM_SLIDE_LAYOUT_CNT" val="1_1_1"/>
  <p:tag name="KSO_WM_SLIDE_LAYOUT" val="a_f_d"/>
  <p:tag name="KSO_WM_BEAUTIFY_FLAG" val="#wm#"/>
  <p:tag name="KSO_WM_SLIDE_TYPE" val="text"/>
  <p:tag name="KSO_WM_SLIDE_ITEM_CNT" val="2"/>
  <p:tag name="KSO_WM_TAG_VERSION" val="1.0"/>
  <p:tag name="KSO_WM_SLIDE_SUBTYPE" val="picTxt"/>
  <p:tag name="KSO_WM_COMBINE_RELATE_SLIDE_ID" val="background20185116_5"/>
  <p:tag name="KSO_WM_TEMPLATE_CATEGORY" val="custom"/>
  <p:tag name="KSO_WM_TEMPLATE_INDEX" val="20189055"/>
  <p:tag name="KSO_WM_SLIDE_ID" val="custom20189055_5"/>
  <p:tag name="KSO_WM_SLIDE_INDEX" val="5"/>
  <p:tag name="KSO_WM_TEMPLATE_SUBCATEGORY" val="combine"/>
  <p:tag name="KSO_WM_SPECIAL_SOURCE" val="bdnull"/>
</p:tagLst>
</file>

<file path=ppt/tags/tag68.xml><?xml version="1.0" encoding="utf-8"?>
<p:tagLst xmlns:p="http://schemas.openxmlformats.org/presentationml/2006/main">
  <p:tag name="KSO_WM_TEMPLATE_CATEGORY" val="custom"/>
  <p:tag name="KSO_WM_TEMPLATE_INDEX" val="20189055"/>
  <p:tag name="KSO_WM_UNIT_TYPE" val="d"/>
  <p:tag name="KSO_WM_UNIT_INDEX" val="1"/>
  <p:tag name="KSO_WM_UNIT_LAYERLEVEL" val="1"/>
  <p:tag name="KSO_WM_UNIT_VALUE" val="1056*2787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5*d*1"/>
</p:tagLst>
</file>

<file path=ppt/tags/tag69.xml><?xml version="1.0" encoding="utf-8"?>
<p:tagLst xmlns:p="http://schemas.openxmlformats.org/presentationml/2006/main">
  <p:tag name="KSO_WM_SLIDE_SIZE" val="790*404"/>
  <p:tag name="KSO_WM_SLIDE_POSITION" val="75*103"/>
  <p:tag name="KSO_WM_SLIDE_LAYOUT_CNT" val="1_1_1"/>
  <p:tag name="KSO_WM_SLIDE_LAYOUT" val="a_f_d"/>
  <p:tag name="KSO_WM_BEAUTIFY_FLAG" val="#wm#"/>
  <p:tag name="KSO_WM_SLIDE_TYPE" val="text"/>
  <p:tag name="KSO_WM_SLIDE_ITEM_CNT" val="2"/>
  <p:tag name="KSO_WM_TAG_VERSION" val="1.0"/>
  <p:tag name="KSO_WM_SLIDE_SUBTYPE" val="picTxt"/>
  <p:tag name="KSO_WM_COMBINE_RELATE_SLIDE_ID" val="background20185116_5"/>
  <p:tag name="KSO_WM_TEMPLATE_CATEGORY" val="custom"/>
  <p:tag name="KSO_WM_TEMPLATE_INDEX" val="20189055"/>
  <p:tag name="KSO_WM_SLIDE_ID" val="custom20189055_5"/>
  <p:tag name="KSO_WM_SLIDE_INDEX" val="5"/>
  <p:tag name="KSO_WM_TEMPLATE_SUBCATEGORY" val="combine"/>
  <p:tag name="KSO_WM_SPECIAL_SOURCE" val="bdnull"/>
</p:tagLst>
</file>

<file path=ppt/tags/tag70.xml><?xml version="1.0" encoding="utf-8"?>
<p:tagLst xmlns:p="http://schemas.openxmlformats.org/presentationml/2006/main">
  <p:tag name="KSO_WM_TEMPLATE_CATEGORY" val="custom"/>
  <p:tag name="KSO_WM_TEMPLATE_INDEX" val="20189055"/>
  <p:tag name="KSO_WM_UNIT_TYPE" val="d"/>
  <p:tag name="KSO_WM_UNIT_INDEX" val="1"/>
  <p:tag name="KSO_WM_UNIT_LAYERLEVEL" val="1"/>
  <p:tag name="KSO_WM_UNIT_VALUE" val="1056*2787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5*d*1"/>
</p:tagLst>
</file>

<file path=ppt/tags/tag71.xml><?xml version="1.0" encoding="utf-8"?>
<p:tagLst xmlns:p="http://schemas.openxmlformats.org/presentationml/2006/main">
  <p:tag name="KSO_WM_SLIDE_SIZE" val="790*404"/>
  <p:tag name="KSO_WM_SLIDE_POSITION" val="75*103"/>
  <p:tag name="KSO_WM_SLIDE_LAYOUT_CNT" val="1_1_1"/>
  <p:tag name="KSO_WM_SLIDE_LAYOUT" val="a_f_d"/>
  <p:tag name="KSO_WM_BEAUTIFY_FLAG" val="#wm#"/>
  <p:tag name="KSO_WM_SLIDE_TYPE" val="text"/>
  <p:tag name="KSO_WM_SLIDE_ITEM_CNT" val="2"/>
  <p:tag name="KSO_WM_TAG_VERSION" val="1.0"/>
  <p:tag name="KSO_WM_SLIDE_SUBTYPE" val="picTxt"/>
  <p:tag name="KSO_WM_COMBINE_RELATE_SLIDE_ID" val="background20185116_5"/>
  <p:tag name="KSO_WM_TEMPLATE_CATEGORY" val="custom"/>
  <p:tag name="KSO_WM_TEMPLATE_INDEX" val="20189055"/>
  <p:tag name="KSO_WM_SLIDE_ID" val="custom20189055_5"/>
  <p:tag name="KSO_WM_SLIDE_INDEX" val="5"/>
  <p:tag name="KSO_WM_TEMPLATE_SUBCATEGORY" val="combine"/>
  <p:tag name="KSO_WM_SPECIAL_SOURCE" val="bdnull"/>
</p:tagLst>
</file>

<file path=ppt/tags/tag72.xml><?xml version="1.0" encoding="utf-8"?>
<p:tagLst xmlns:p="http://schemas.openxmlformats.org/presentationml/2006/main">
  <p:tag name="KSO_WM_TEMPLATE_CATEGORY" val="custom"/>
  <p:tag name="KSO_WM_TEMPLATE_INDEX" val="20189055"/>
  <p:tag name="KSO_WM_UNIT_TYPE" val="d"/>
  <p:tag name="KSO_WM_UNIT_INDEX" val="1"/>
  <p:tag name="KSO_WM_UNIT_LAYERLEVEL" val="1"/>
  <p:tag name="KSO_WM_UNIT_VALUE" val="1056*2787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5*d*1"/>
</p:tagLst>
</file>

<file path=ppt/tags/tag73.xml><?xml version="1.0" encoding="utf-8"?>
<p:tagLst xmlns:p="http://schemas.openxmlformats.org/presentationml/2006/main">
  <p:tag name="KSO_WM_SLIDE_SIZE" val="790*404"/>
  <p:tag name="KSO_WM_SLIDE_POSITION" val="75*103"/>
  <p:tag name="KSO_WM_SLIDE_LAYOUT_CNT" val="1_1_1"/>
  <p:tag name="KSO_WM_SLIDE_LAYOUT" val="a_f_d"/>
  <p:tag name="KSO_WM_BEAUTIFY_FLAG" val="#wm#"/>
  <p:tag name="KSO_WM_SLIDE_TYPE" val="text"/>
  <p:tag name="KSO_WM_SLIDE_ITEM_CNT" val="2"/>
  <p:tag name="KSO_WM_TAG_VERSION" val="1.0"/>
  <p:tag name="KSO_WM_SLIDE_SUBTYPE" val="picTxt"/>
  <p:tag name="KSO_WM_COMBINE_RELATE_SLIDE_ID" val="background20185116_5"/>
  <p:tag name="KSO_WM_TEMPLATE_CATEGORY" val="custom"/>
  <p:tag name="KSO_WM_TEMPLATE_INDEX" val="20189055"/>
  <p:tag name="KSO_WM_SLIDE_ID" val="custom20189055_5"/>
  <p:tag name="KSO_WM_SLIDE_INDEX" val="5"/>
  <p:tag name="KSO_WM_TEMPLATE_SUBCATEGORY" val="combine"/>
  <p:tag name="KSO_WM_SPECIAL_SOURCE" val="bdnull"/>
</p:tagLst>
</file>

<file path=ppt/tags/tag74.xml><?xml version="1.0" encoding="utf-8"?>
<p:tagLst xmlns:p="http://schemas.openxmlformats.org/presentationml/2006/main">
  <p:tag name="KSO_WM_TEMPLATE_CATEGORY" val="custom"/>
  <p:tag name="KSO_WM_TEMPLATE_INDEX" val="20189055"/>
  <p:tag name="KSO_WM_UNIT_TYPE" val="a"/>
  <p:tag name="KSO_WM_UNIT_INDEX" val="1"/>
  <p:tag name="KSO_WM_UNIT_LAYERLEVEL" val="1"/>
  <p:tag name="KSO_WM_UNIT_VALUE" val="6"/>
  <p:tag name="KSO_WM_UNIT_ISCONTENTSTITLE" val="0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7*a*1"/>
  <p:tag name="KSO_WM_UNIT_PRESET_TEXT" val="输入节标题"/>
</p:tagLst>
</file>

<file path=ppt/tags/tag75.xml><?xml version="1.0" encoding="utf-8"?>
<p:tagLst xmlns:p="http://schemas.openxmlformats.org/presentationml/2006/main">
  <p:tag name="KSO_WM_TEMPLATE_CATEGORY" val="custom"/>
  <p:tag name="KSO_WM_TEMPLATE_INDEX" val="20189055"/>
  <p:tag name="KSO_WM_UNIT_TYPE" val="e"/>
  <p:tag name="KSO_WM_UNIT_INDEX" val="1"/>
  <p:tag name="KSO_WM_UNIT_LAYERLEVEL" val="1"/>
  <p:tag name="KSO_WM_UNIT_VALUE" val="3"/>
  <p:tag name="KSO_WM_UNIT_HIGHLIGHT" val="0"/>
  <p:tag name="KSO_WM_UNIT_COMPATIBLE" val="1"/>
  <p:tag name="KSO_WM_UNIT_CLEAR" val="0"/>
  <p:tag name="KSO_WM_BEAUTIFY_FLAG" val="#wm#"/>
  <p:tag name="KSO_WM_TAG_VERSION" val="1.0"/>
  <p:tag name="KSO_WM_UNIT_ID" val="custom20189055_7*e*1"/>
  <p:tag name="KSO_WM_UNIT_PRESET_TEXT" val="壹"/>
</p:tagLst>
</file>

<file path=ppt/tags/tag76.xml><?xml version="1.0" encoding="utf-8"?>
<p:tagLst xmlns:p="http://schemas.openxmlformats.org/presentationml/2006/main">
  <p:tag name="KSO_WM_TAG_VERSION" val="1.0"/>
  <p:tag name="KSO_WM_SLIDE_ITEM_CNT" val="1"/>
  <p:tag name="KSO_WM_SLIDE_LAYOUT" val="a_e"/>
  <p:tag name="KSO_WM_SLIDE_LAYOUT_CNT" val="1_1"/>
  <p:tag name="KSO_WM_SLIDE_TYPE" val="sectionTitle"/>
  <p:tag name="KSO_WM_SLIDE_SUBTYPE" val="pureTxt"/>
  <p:tag name="KSO_WM_BEAUTIFY_FLAG" val="#wm#"/>
  <p:tag name="KSO_WM_COMBINE_RELATE_SLIDE_ID" val="background20185116_7"/>
  <p:tag name="KSO_WM_TEMPLATE_CATEGORY" val="custom"/>
  <p:tag name="KSO_WM_TEMPLATE_INDEX" val="20189055"/>
  <p:tag name="KSO_WM_SLIDE_ID" val="custom20189055_7"/>
  <p:tag name="KSO_WM_SLIDE_INDEX" val="7"/>
  <p:tag name="KSO_WM_TEMPLATE_SUBCATEGORY" val="combine"/>
  <p:tag name="KSO_WM_SPECIAL_SOURCE" val="bdnull"/>
</p:tagLst>
</file>

<file path=ppt/tags/tag77.xml><?xml version="1.0" encoding="utf-8"?>
<p:tagLst xmlns:p="http://schemas.openxmlformats.org/presentationml/2006/main">
  <p:tag name="KSO_WM_DIAGRAM_GROUP_CODE" val="l1_1"/>
  <p:tag name="KSO_WM_TAG_VERSION" val="1.0"/>
  <p:tag name="KSO_WM_BEAUTIFY_FLAG" val="#wm#"/>
  <p:tag name="KSO_WM_UNIT_TYPE" val="i"/>
  <p:tag name="KSO_WM_UNIT_ID" val="custom20189055_8*i*0"/>
  <p:tag name="KSO_WM_TEMPLATE_CATEGORY" val="custom"/>
  <p:tag name="KSO_WM_TEMPLATE_INDEX" val="20189055"/>
  <p:tag name="KSO_WM_UNIT_INDEX" val="0"/>
  <p:tag name="KSO_WM_UNIT_USESOURCEFORMAT_APPLY" val="1"/>
</p:tagLst>
</file>

<file path=ppt/tags/tag78.xml><?xml version="1.0" encoding="utf-8"?>
<p:tagLst xmlns:p="http://schemas.openxmlformats.org/presentationml/2006/main">
  <p:tag name="KSO_WM_DIAGRAM_GROUP_CODE" val="l1_1"/>
  <p:tag name="KSO_WM_TAG_VERSION" val="1.0"/>
  <p:tag name="KSO_WM_BEAUTIFY_FLAG" val="#wm#"/>
  <p:tag name="KSO_WM_UNIT_TYPE" val="i"/>
  <p:tag name="KSO_WM_UNIT_ID" val="custom20189055_8*i*1"/>
  <p:tag name="KSO_WM_TEMPLATE_CATEGORY" val="custom"/>
  <p:tag name="KSO_WM_TEMPLATE_INDEX" val="20189055"/>
  <p:tag name="KSO_WM_UNIT_INDEX" val="1"/>
  <p:tag name="KSO_WM_UNIT_USESOURCEFORMAT_APPLY" val="1"/>
</p:tagLst>
</file>

<file path=ppt/tags/tag7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89055_8*i*8"/>
  <p:tag name="KSO_WM_TEMPLATE_CATEGORY" val="custom"/>
  <p:tag name="KSO_WM_TEMPLATE_INDEX" val="20189055"/>
  <p:tag name="KSO_WM_UNIT_INDEX" val="8"/>
</p:tagLst>
</file>

<file path=ppt/tags/tag80.xml><?xml version="1.0" encoding="utf-8"?>
<p:tagLst xmlns:p="http://schemas.openxmlformats.org/presentationml/2006/main">
  <p:tag name="KSO_WM_UNIT_TABLE_BEAUTIFY" val="smartTable{10dace00-abc1-4e96-b868-4a746a481d0b}"/>
</p:tagLst>
</file>

<file path=ppt/tags/tag81.xml><?xml version="1.0" encoding="utf-8"?>
<p:tagLst xmlns:p="http://schemas.openxmlformats.org/presentationml/2006/main">
  <p:tag name="KSO_WM_TAG_VERSION" val="1.0"/>
  <p:tag name="KSO_WM_SLIDE_ITEM_CNT" val="2"/>
  <p:tag name="KSO_WM_SLIDE_LAYOUT" val="l"/>
  <p:tag name="KSO_WM_SLIDE_LAYOUT_CNT" val="1"/>
  <p:tag name="KSO_WM_SLIDE_TYPE" val="text"/>
  <p:tag name="KSO_WM_SLIDE_SUBTYPE" val="diag"/>
  <p:tag name="KSO_WM_BEAUTIFY_FLAG" val="#wm#"/>
  <p:tag name="KSO_WM_SLIDE_POSITION" val="138*127"/>
  <p:tag name="KSO_WM_SLIDE_SIZE" val="549*264"/>
  <p:tag name="KSO_WM_COMBINE_RELATE_SLIDE_ID" val="background20185116_8"/>
  <p:tag name="KSO_WM_TEMPLATE_CATEGORY" val="custom"/>
  <p:tag name="KSO_WM_TEMPLATE_INDEX" val="20189055"/>
  <p:tag name="KSO_WM_SLIDE_ID" val="custom20189055_8"/>
  <p:tag name="KSO_WM_SLIDE_INDEX" val="8"/>
  <p:tag name="KSO_WM_DIAGRAM_GROUP_CODE" val="l1-2"/>
  <p:tag name="KSO_WM_TEMPLATE_SUBCATEGORY" val="combine"/>
  <p:tag name="KSO_WM_SPECIAL_SOURCE" val="bdnull"/>
</p:tagLst>
</file>

<file path=ppt/tags/tag82.xml><?xml version="1.0" encoding="utf-8"?>
<p:tagLst xmlns:p="http://schemas.openxmlformats.org/presentationml/2006/main">
  <p:tag name="KSO_WM_DIAGRAM_GROUP_CODE" val="l1_1"/>
  <p:tag name="KSO_WM_TAG_VERSION" val="1.0"/>
  <p:tag name="KSO_WM_BEAUTIFY_FLAG" val="#wm#"/>
  <p:tag name="KSO_WM_UNIT_TYPE" val="i"/>
  <p:tag name="KSO_WM_UNIT_ID" val="custom20189055_8*i*0"/>
  <p:tag name="KSO_WM_TEMPLATE_CATEGORY" val="custom"/>
  <p:tag name="KSO_WM_TEMPLATE_INDEX" val="20189055"/>
  <p:tag name="KSO_WM_UNIT_INDEX" val="0"/>
  <p:tag name="KSO_WM_UNIT_USESOURCEFORMAT_APPLY" val="1"/>
</p:tagLst>
</file>

<file path=ppt/tags/tag83.xml><?xml version="1.0" encoding="utf-8"?>
<p:tagLst xmlns:p="http://schemas.openxmlformats.org/presentationml/2006/main">
  <p:tag name="KSO_WM_DIAGRAM_GROUP_CODE" val="l1_1"/>
  <p:tag name="KSO_WM_TAG_VERSION" val="1.0"/>
  <p:tag name="KSO_WM_BEAUTIFY_FLAG" val="#wm#"/>
  <p:tag name="KSO_WM_UNIT_TYPE" val="i"/>
  <p:tag name="KSO_WM_UNIT_ID" val="custom20189055_8*i*1"/>
  <p:tag name="KSO_WM_TEMPLATE_CATEGORY" val="custom"/>
  <p:tag name="KSO_WM_TEMPLATE_INDEX" val="20189055"/>
  <p:tag name="KSO_WM_UNIT_INDEX" val="1"/>
  <p:tag name="KSO_WM_UNIT_USESOURCEFORMAT_APPLY" val="1"/>
</p:tagLst>
</file>

<file path=ppt/tags/tag8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89055_8*i*8"/>
  <p:tag name="KSO_WM_TEMPLATE_CATEGORY" val="custom"/>
  <p:tag name="KSO_WM_TEMPLATE_INDEX" val="20189055"/>
  <p:tag name="KSO_WM_UNIT_INDEX" val="8"/>
</p:tagLst>
</file>

<file path=ppt/tags/tag85.xml><?xml version="1.0" encoding="utf-8"?>
<p:tagLst xmlns:p="http://schemas.openxmlformats.org/presentationml/2006/main">
  <p:tag name="KSO_WM_TAG_VERSION" val="1.0"/>
  <p:tag name="KSO_WM_SLIDE_ITEM_CNT" val="2"/>
  <p:tag name="KSO_WM_SLIDE_LAYOUT" val="l"/>
  <p:tag name="KSO_WM_SLIDE_LAYOUT_CNT" val="1"/>
  <p:tag name="KSO_WM_SLIDE_TYPE" val="text"/>
  <p:tag name="KSO_WM_SLIDE_SUBTYPE" val="diag"/>
  <p:tag name="KSO_WM_BEAUTIFY_FLAG" val="#wm#"/>
  <p:tag name="KSO_WM_SLIDE_POSITION" val="138*127"/>
  <p:tag name="KSO_WM_SLIDE_SIZE" val="549*264"/>
  <p:tag name="KSO_WM_COMBINE_RELATE_SLIDE_ID" val="background20185116_8"/>
  <p:tag name="KSO_WM_TEMPLATE_CATEGORY" val="custom"/>
  <p:tag name="KSO_WM_TEMPLATE_INDEX" val="20189055"/>
  <p:tag name="KSO_WM_SLIDE_ID" val="custom20189055_8"/>
  <p:tag name="KSO_WM_SLIDE_INDEX" val="8"/>
  <p:tag name="KSO_WM_DIAGRAM_GROUP_CODE" val="l1-2"/>
  <p:tag name="KSO_WM_TEMPLATE_SUBCATEGORY" val="combine"/>
  <p:tag name="KSO_WM_SPECIAL_SOURCE" val="bdnull"/>
</p:tagLst>
</file>

<file path=ppt/tags/tag86.xml><?xml version="1.0" encoding="utf-8"?>
<p:tagLst xmlns:p="http://schemas.openxmlformats.org/presentationml/2006/main">
  <p:tag name="KSO_WM_TEMPLATE_CATEGORY" val="custom"/>
  <p:tag name="KSO_WM_TEMPLATE_INDEX" val="20189055"/>
  <p:tag name="KSO_WM_UNIT_TYPE" val="a"/>
  <p:tag name="KSO_WM_UNIT_INDEX" val="1"/>
  <p:tag name="KSO_WM_UNIT_LAYERLEVEL" val="1"/>
  <p:tag name="KSO_WM_UNIT_VALUE" val="3"/>
  <p:tag name="KSO_WM_UNIT_ISCONTENTSTITLE" val="0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14*a*1"/>
  <p:tag name="KSO_WM_UNIT_PRESET_TEXT" val="谢谢欣赏"/>
</p:tagLst>
</file>

<file path=ppt/tags/tag87.xml><?xml version="1.0" encoding="utf-8"?>
<p:tagLst xmlns:p="http://schemas.openxmlformats.org/presentationml/2006/main">
  <p:tag name="KSO_WM_TAG_VERSION" val="1.0"/>
  <p:tag name="KSO_WM_SLIDE_ITEM_CNT" val="1"/>
  <p:tag name="KSO_WM_SLIDE_LAYOUT" val="a"/>
  <p:tag name="KSO_WM_SLIDE_LAYOUT_CNT" val="1"/>
  <p:tag name="KSO_WM_SLIDE_TYPE" val="endPage"/>
  <p:tag name="KSO_WM_SLIDE_SUBTYPE" val="pureTxt"/>
  <p:tag name="KSO_WM_BEAUTIFY_FLAG" val="#wm#"/>
  <p:tag name="KSO_WM_COMBINE_RELATE_SLIDE_ID" val="background20185116_14"/>
  <p:tag name="KSO_WM_TEMPLATE_CATEGORY" val="custom"/>
  <p:tag name="KSO_WM_TEMPLATE_INDEX" val="20189055"/>
  <p:tag name="KSO_WM_SLIDE_ID" val="custom20189055_14"/>
  <p:tag name="KSO_WM_SLIDE_INDEX" val="14"/>
  <p:tag name="KSO_WM_TEMPLATE_SUBCATEGORY" val="combine"/>
  <p:tag name="KSO_WM_SPECIAL_SOURCE" val="bdnull"/>
</p:tagLst>
</file>

<file path=ppt/tags/tag88.xml><?xml version="1.0" encoding="utf-8"?>
<p:tagLst xmlns:p="http://schemas.openxmlformats.org/presentationml/2006/main">
  <p:tag name="KSO_WM_DOC_GUID" val="{b8f4a1a7-64e3-4bdd-9aae-d6959d11b759}"/>
</p:tagLst>
</file>

<file path=ppt/theme/theme1.xml><?xml version="1.0" encoding="utf-8"?>
<a:theme xmlns:a="http://schemas.openxmlformats.org/drawingml/2006/main" name="1_Office 主题">
  <a:themeElements>
    <a:clrScheme name="Office">
      <a:dk1>
        <a:srgbClr val="000000"/>
      </a:dk1>
      <a:lt1>
        <a:srgbClr val="FFFFFF"/>
      </a:lt1>
      <a:dk2>
        <a:srgbClr val="54402C"/>
      </a:dk2>
      <a:lt2>
        <a:srgbClr val="E7E6E6"/>
      </a:lt2>
      <a:accent1>
        <a:srgbClr val="54402C"/>
      </a:accent1>
      <a:accent2>
        <a:srgbClr val="F8E7C6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Arial"/>
        <a:ea typeface="楷体"/>
        <a:cs typeface=""/>
      </a:majorFont>
      <a:minorFont>
        <a:latin typeface="Arial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1837</Words>
  <Application>WPS 演示</Application>
  <PresentationFormat>宽屏</PresentationFormat>
  <Paragraphs>257</Paragraphs>
  <Slides>25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Arial</vt:lpstr>
      <vt:lpstr>宋体</vt:lpstr>
      <vt:lpstr>Wingdings</vt:lpstr>
      <vt:lpstr>楷体</vt:lpstr>
      <vt:lpstr>微软雅黑</vt:lpstr>
      <vt:lpstr>华文隶书</vt:lpstr>
      <vt:lpstr>Calibri</vt:lpstr>
      <vt:lpstr>黑体</vt:lpstr>
      <vt:lpstr>Arial Unicode MS</vt:lpstr>
      <vt:lpstr>1_Office 主题</vt:lpstr>
      <vt:lpstr>2020春国开平台的教学实施 </vt:lpstr>
      <vt:lpstr>PowerPoint 演示文稿</vt:lpstr>
      <vt:lpstr>期初教学准备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教学流程与职责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检查项目细则</vt:lpstr>
      <vt:lpstr>PowerPoint 演示文稿</vt:lpstr>
      <vt:lpstr>PowerPoint 演示文稿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陈曦1394167887</cp:lastModifiedBy>
  <cp:revision>36</cp:revision>
  <dcterms:created xsi:type="dcterms:W3CDTF">2019-03-27T17:15:00Z</dcterms:created>
  <dcterms:modified xsi:type="dcterms:W3CDTF">2020-03-05T03:18:13Z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</Properties>
</file>